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9" r:id="rId1"/>
    <p:sldMasterId id="2147483700" r:id="rId2"/>
  </p:sldMasterIdLst>
  <p:notesMasterIdLst>
    <p:notesMasterId r:id="rId20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Lst>
  <p:sldSz cx="9144000" cy="5143500" type="screen16x9"/>
  <p:notesSz cx="6858000" cy="9144000"/>
  <p:embeddedFontLst>
    <p:embeddedFont>
      <p:font typeface="Cambria" panose="02040503050406030204" pitchFamily="18" charset="0"/>
      <p:regular r:id="rId204"/>
      <p:bold r:id="rId205"/>
      <p:italic r:id="rId206"/>
      <p:boldItalic r:id="rId207"/>
    </p:embeddedFont>
    <p:embeddedFont>
      <p:font typeface="Oswald" panose="020B0604020202020204" charset="0"/>
      <p:regular r:id="rId208"/>
      <p:bold r:id="rId209"/>
    </p:embeddedFont>
    <p:embeddedFont>
      <p:font typeface="Calibri" panose="020F0502020204030204" pitchFamily="34" charset="0"/>
      <p:regular r:id="rId210"/>
      <p:bold r:id="rId211"/>
      <p:italic r:id="rId212"/>
      <p:boldItalic r:id="rId2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966" y="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font" Target="fonts/font2.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6" Type="http://schemas.openxmlformats.org/officeDocument/2006/relationships/theme" Target="theme/theme1.xml"/><Relationship Id="rId211" Type="http://schemas.openxmlformats.org/officeDocument/2006/relationships/font" Target="fonts/font8.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font" Target="fonts/font3.fntdata"/><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font" Target="fonts/font9.fntdata"/><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font" Target="fonts/font4.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font" Target="fonts/font10.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notesMaster" Target="notesMasters/notesMaster1.xml"/><Relationship Id="rId208" Type="http://schemas.openxmlformats.org/officeDocument/2006/relationships/font" Target="fonts/font5.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presProps" Target="presProp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font" Target="fonts/font6.fntdata"/><Relationship Id="rId190" Type="http://schemas.openxmlformats.org/officeDocument/2006/relationships/slide" Target="slides/slide188.xml"/><Relationship Id="rId204" Type="http://schemas.openxmlformats.org/officeDocument/2006/relationships/font" Target="fonts/font1.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font" Target="fonts/font7.fntdata"/><Relationship Id="rId215" Type="http://schemas.openxmlformats.org/officeDocument/2006/relationships/viewProps" Target="viewProp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a4c1060c16_2_3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ga4c1060c16_2_3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title slide.</a:t>
            </a:r>
            <a:endParaRPr/>
          </a:p>
        </p:txBody>
      </p:sp>
      <p:sp>
        <p:nvSpPr>
          <p:cNvPr id="406" name="Google Shape;406;ga4c1060c16_2_3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a4c1060c16_2_3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ga4c1060c16_2_3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Login title slide.</a:t>
            </a:r>
            <a:endParaRPr/>
          </a:p>
        </p:txBody>
      </p:sp>
      <p:sp>
        <p:nvSpPr>
          <p:cNvPr id="473" name="Google Shape;473;ga4c1060c16_2_3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a4c1060c16_2_9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1" name="Google Shape;1111;ga4c1060c16_2_9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“Leaving the fafsa.gov pop-up” view.</a:t>
            </a:r>
            <a:endParaRPr/>
          </a:p>
          <a:p>
            <a:pPr marL="0" lvl="0" indent="0" algn="l" rtl="0">
              <a:spcBef>
                <a:spcPts val="0"/>
              </a:spcBef>
              <a:spcAft>
                <a:spcPts val="0"/>
              </a:spcAft>
              <a:buNone/>
            </a:pPr>
            <a:endParaRPr/>
          </a:p>
          <a:p>
            <a:pPr marL="0" lvl="0" indent="0" algn="l" rtl="0">
              <a:spcBef>
                <a:spcPts val="0"/>
              </a:spcBef>
              <a:spcAft>
                <a:spcPts val="0"/>
              </a:spcAft>
              <a:buNone/>
            </a:pPr>
            <a:r>
              <a:rPr lang="en"/>
              <a:t>Note: This pop-up window displays when the applicant chooses to use the IRS DRT on the previous page.</a:t>
            </a:r>
            <a:endParaRPr/>
          </a:p>
        </p:txBody>
      </p:sp>
      <p:sp>
        <p:nvSpPr>
          <p:cNvPr id="1112" name="Google Shape;1112;ga4c1060c16_2_9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a4c1060c16_2_9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8" name="Google Shape;1118;ga4c1060c16_2_9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“IRS Website Disclaimer” view.</a:t>
            </a:r>
            <a:endParaRPr/>
          </a:p>
          <a:p>
            <a:pPr marL="0" lvl="0" indent="0" algn="l" rtl="0">
              <a:spcBef>
                <a:spcPts val="0"/>
              </a:spcBef>
              <a:spcAft>
                <a:spcPts val="0"/>
              </a:spcAft>
              <a:buNone/>
            </a:pPr>
            <a:endParaRPr/>
          </a:p>
        </p:txBody>
      </p:sp>
      <p:sp>
        <p:nvSpPr>
          <p:cNvPr id="1119" name="Google Shape;1119;ga4c1060c16_2_9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a4c1060c16_2_9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ga4c1060c16_2_9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“Get My Federal Income Tax Information” view.</a:t>
            </a:r>
            <a:endParaRPr/>
          </a:p>
          <a:p>
            <a:pPr marL="0" marR="0" lvl="0" indent="0" algn="l" rtl="0">
              <a:lnSpc>
                <a:spcPct val="100000"/>
              </a:lnSpc>
              <a:spcBef>
                <a:spcPts val="360"/>
              </a:spcBef>
              <a:spcAft>
                <a:spcPts val="0"/>
              </a:spcAft>
              <a:buClr>
                <a:schemeClr val="dk1"/>
              </a:buClr>
              <a:buSzPts val="1200"/>
              <a:buFont typeface="Calibri"/>
              <a:buNone/>
            </a:pPr>
            <a:endParaRPr/>
          </a:p>
          <a:p>
            <a:pPr marL="0" marR="0" lvl="0" indent="0" algn="l" rtl="0">
              <a:lnSpc>
                <a:spcPct val="100000"/>
              </a:lnSpc>
              <a:spcBef>
                <a:spcPts val="360"/>
              </a:spcBef>
              <a:spcAft>
                <a:spcPts val="0"/>
              </a:spcAft>
              <a:buClr>
                <a:schemeClr val="dk1"/>
              </a:buClr>
              <a:buSzPts val="1200"/>
              <a:buFont typeface="Calibri"/>
              <a:buNone/>
            </a:pPr>
            <a:r>
              <a:rPr lang="en"/>
              <a:t>Note: This is where the applicant provides tax information exactly as it appears on their tax return.  Some information will be pre-filled from the FAFSA form such as name, SSN, date of birth, and tax filing status.</a:t>
            </a:r>
            <a:endParaRPr/>
          </a:p>
          <a:p>
            <a:pPr marL="0" marR="0" lvl="0" indent="0" algn="l" rtl="0">
              <a:lnSpc>
                <a:spcPct val="100000"/>
              </a:lnSpc>
              <a:spcBef>
                <a:spcPts val="360"/>
              </a:spcBef>
              <a:spcAft>
                <a:spcPts val="0"/>
              </a:spcAft>
              <a:buClr>
                <a:schemeClr val="dk1"/>
              </a:buClr>
              <a:buSzPts val="1200"/>
              <a:buFont typeface="Calibri"/>
              <a:buNone/>
            </a:pPr>
            <a:endParaRPr b="1"/>
          </a:p>
          <a:p>
            <a:pPr marL="0" lvl="0" indent="0" algn="l" rtl="0">
              <a:spcBef>
                <a:spcPts val="0"/>
              </a:spcBef>
              <a:spcAft>
                <a:spcPts val="0"/>
              </a:spcAft>
              <a:buNone/>
            </a:pPr>
            <a:endParaRPr/>
          </a:p>
        </p:txBody>
      </p:sp>
      <p:sp>
        <p:nvSpPr>
          <p:cNvPr id="1126" name="Google Shape;1126;ga4c1060c16_2_9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a4c1060c16_2_9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6" name="Google Shape;1136;ga4c1060c16_2_9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“Get My Federal Income Tax Information” view - continued.</a:t>
            </a:r>
            <a:endParaRPr/>
          </a:p>
          <a:p>
            <a:pPr marL="0" lvl="0" indent="0" algn="l" rtl="0">
              <a:spcBef>
                <a:spcPts val="0"/>
              </a:spcBef>
              <a:spcAft>
                <a:spcPts val="0"/>
              </a:spcAft>
              <a:buNone/>
            </a:pPr>
            <a:endParaRPr/>
          </a:p>
        </p:txBody>
      </p:sp>
      <p:sp>
        <p:nvSpPr>
          <p:cNvPr id="1137" name="Google Shape;1137;ga4c1060c16_2_9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a4c1060c16_2_10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7" name="Google Shape;1147;ga4c1060c16_2_10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“Federal Income Tax Information Results” view.</a:t>
            </a:r>
            <a:endParaRPr/>
          </a:p>
          <a:p>
            <a:pPr marL="0" marR="0" lvl="0" indent="0" algn="l" rtl="0">
              <a:lnSpc>
                <a:spcPct val="100000"/>
              </a:lnSpc>
              <a:spcBef>
                <a:spcPts val="360"/>
              </a:spcBef>
              <a:spcAft>
                <a:spcPts val="0"/>
              </a:spcAft>
              <a:buClr>
                <a:schemeClr val="dk1"/>
              </a:buClr>
              <a:buSzPts val="1200"/>
              <a:buFont typeface="Calibri"/>
              <a:buNone/>
            </a:pPr>
            <a:endParaRPr/>
          </a:p>
          <a:p>
            <a:pPr marL="0" marR="0" lvl="0" indent="0" algn="l" rtl="0">
              <a:lnSpc>
                <a:spcPct val="100000"/>
              </a:lnSpc>
              <a:spcBef>
                <a:spcPts val="360"/>
              </a:spcBef>
              <a:spcAft>
                <a:spcPts val="0"/>
              </a:spcAft>
              <a:buClr>
                <a:schemeClr val="dk1"/>
              </a:buClr>
              <a:buSzPts val="1200"/>
              <a:buFont typeface="Calibri"/>
              <a:buNone/>
            </a:pPr>
            <a:r>
              <a:rPr lang="en"/>
              <a:t>Note: This page gives the user the opportunity to check the box and then transfer their federal tax information into the FAFSA form.</a:t>
            </a:r>
            <a:endParaRPr/>
          </a:p>
          <a:p>
            <a:pPr marL="0" lvl="0" indent="0" algn="l" rtl="0">
              <a:spcBef>
                <a:spcPts val="0"/>
              </a:spcBef>
              <a:spcAft>
                <a:spcPts val="0"/>
              </a:spcAft>
              <a:buNone/>
            </a:pPr>
            <a:endParaRPr/>
          </a:p>
        </p:txBody>
      </p:sp>
      <p:sp>
        <p:nvSpPr>
          <p:cNvPr id="1148" name="Google Shape;1148;ga4c1060c16_2_10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a4c1060c16_2_10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4" name="Google Shape;1154;ga4c1060c16_2_10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IRS Info” view.</a:t>
            </a:r>
            <a:endParaRPr/>
          </a:p>
          <a:p>
            <a:pPr marL="0" marR="0" lvl="0" indent="0" algn="l" rtl="0">
              <a:lnSpc>
                <a:spcPct val="100000"/>
              </a:lnSpc>
              <a:spcBef>
                <a:spcPts val="360"/>
              </a:spcBef>
              <a:spcAft>
                <a:spcPts val="0"/>
              </a:spcAft>
              <a:buClr>
                <a:schemeClr val="dk1"/>
              </a:buClr>
              <a:buSzPts val="1200"/>
              <a:buFont typeface="Calibri"/>
              <a:buNone/>
            </a:pPr>
            <a:endParaRPr b="1"/>
          </a:p>
          <a:p>
            <a:pPr marL="0" marR="0" lvl="0" indent="0" algn="l" rtl="0">
              <a:lnSpc>
                <a:spcPct val="100000"/>
              </a:lnSpc>
              <a:spcBef>
                <a:spcPts val="360"/>
              </a:spcBef>
              <a:spcAft>
                <a:spcPts val="0"/>
              </a:spcAft>
              <a:buClr>
                <a:schemeClr val="dk1"/>
              </a:buClr>
              <a:buSzPts val="1200"/>
              <a:buFont typeface="Calibri"/>
              <a:buNone/>
            </a:pPr>
            <a:r>
              <a:rPr lang="en" b="0"/>
              <a:t>Note: In this scenario, the applicant chose to transfer financial information via the IRS DRT. </a:t>
            </a:r>
            <a:endParaRPr b="0"/>
          </a:p>
          <a:p>
            <a:pPr marL="0" lvl="0" indent="0" algn="l" rtl="0">
              <a:spcBef>
                <a:spcPts val="0"/>
              </a:spcBef>
              <a:spcAft>
                <a:spcPts val="0"/>
              </a:spcAft>
              <a:buNone/>
            </a:pPr>
            <a:endParaRPr/>
          </a:p>
        </p:txBody>
      </p:sp>
      <p:sp>
        <p:nvSpPr>
          <p:cNvPr id="1155" name="Google Shape;1155;ga4c1060c16_2_100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a4c1060c16_2_10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1" name="Google Shape;1161;ga4c1060c16_2_10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Income from Work” view.</a:t>
            </a:r>
            <a:endParaRPr b="1"/>
          </a:p>
          <a:p>
            <a:pPr marL="0" lvl="0" indent="0" algn="l" rtl="0">
              <a:spcBef>
                <a:spcPts val="0"/>
              </a:spcBef>
              <a:spcAft>
                <a:spcPts val="0"/>
              </a:spcAft>
              <a:buNone/>
            </a:pPr>
            <a:endParaRPr/>
          </a:p>
        </p:txBody>
      </p:sp>
      <p:sp>
        <p:nvSpPr>
          <p:cNvPr id="1162" name="Google Shape;1162;ga4c1060c16_2_10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a4c1060c16_2_10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8" name="Google Shape;1168;ga4c1060c16_2_10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Additional IRS Info” view.</a:t>
            </a:r>
            <a:endParaRPr b="1"/>
          </a:p>
          <a:p>
            <a:pPr marL="0" lvl="0" indent="0" algn="l" rtl="0">
              <a:spcBef>
                <a:spcPts val="0"/>
              </a:spcBef>
              <a:spcAft>
                <a:spcPts val="0"/>
              </a:spcAft>
              <a:buNone/>
            </a:pPr>
            <a:endParaRPr/>
          </a:p>
        </p:txBody>
      </p:sp>
      <p:sp>
        <p:nvSpPr>
          <p:cNvPr id="1169" name="Google Shape;1169;ga4c1060c16_2_10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a4c1060c16_2_10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5" name="Google Shape;1175;ga4c1060c16_2_10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Simplified Path Determination” view.</a:t>
            </a:r>
            <a:endParaRPr/>
          </a:p>
          <a:p>
            <a:pPr marL="0" marR="0" lvl="0" indent="0" algn="l" rtl="0">
              <a:lnSpc>
                <a:spcPct val="100000"/>
              </a:lnSpc>
              <a:spcBef>
                <a:spcPts val="360"/>
              </a:spcBef>
              <a:spcAft>
                <a:spcPts val="0"/>
              </a:spcAft>
              <a:buClr>
                <a:schemeClr val="dk1"/>
              </a:buClr>
              <a:buSzPts val="1200"/>
              <a:buFont typeface="Calibri"/>
              <a:buNone/>
            </a:pPr>
            <a:endParaRPr/>
          </a:p>
          <a:p>
            <a:pPr marL="0" marR="0" lvl="0" indent="0" algn="l" rtl="0">
              <a:lnSpc>
                <a:spcPct val="100000"/>
              </a:lnSpc>
              <a:spcBef>
                <a:spcPts val="360"/>
              </a:spcBef>
              <a:spcAft>
                <a:spcPts val="0"/>
              </a:spcAft>
              <a:buClr>
                <a:schemeClr val="dk1"/>
              </a:buClr>
              <a:buSzPts val="1200"/>
              <a:buFont typeface="Calibri"/>
              <a:buNone/>
            </a:pPr>
            <a:r>
              <a:rPr lang="en"/>
              <a:t>Note: The Schedule 1 question and associated help text have been updated to include all of the exceptions to answering this question. For the 21-22 cycle, capital gains and losses have been removed from the list of exceptions; reporting of virtual currency has been added.</a:t>
            </a:r>
            <a:endParaRPr/>
          </a:p>
          <a:p>
            <a:pPr marL="0" marR="0" lvl="0" indent="0" algn="l" rtl="0">
              <a:lnSpc>
                <a:spcPct val="100000"/>
              </a:lnSpc>
              <a:spcBef>
                <a:spcPts val="360"/>
              </a:spcBef>
              <a:spcAft>
                <a:spcPts val="0"/>
              </a:spcAft>
              <a:buClr>
                <a:schemeClr val="dk1"/>
              </a:buClr>
              <a:buSzPts val="1200"/>
              <a:buFont typeface="Calibri"/>
              <a:buNone/>
            </a:pPr>
            <a:r>
              <a:rPr lang="en"/>
              <a:t> </a:t>
            </a:r>
            <a:endParaRPr/>
          </a:p>
          <a:p>
            <a:pPr marL="0" marR="0" lvl="0" indent="0" algn="l" rtl="0">
              <a:lnSpc>
                <a:spcPct val="100000"/>
              </a:lnSpc>
              <a:spcBef>
                <a:spcPts val="360"/>
              </a:spcBef>
              <a:spcAft>
                <a:spcPts val="0"/>
              </a:spcAft>
              <a:buClr>
                <a:schemeClr val="dk1"/>
              </a:buClr>
              <a:buSzPts val="1200"/>
              <a:buFont typeface="Calibri"/>
              <a:buNone/>
            </a:pPr>
            <a:r>
              <a:rPr lang="en"/>
              <a:t>In addition, the Schedule 1 question is now a field that can be transferred from the IRS DRT. </a:t>
            </a:r>
            <a:endParaRPr/>
          </a:p>
          <a:p>
            <a:pPr marL="0" marR="0" lvl="0" indent="0" algn="l" rtl="0">
              <a:lnSpc>
                <a:spcPct val="100000"/>
              </a:lnSpc>
              <a:spcBef>
                <a:spcPts val="360"/>
              </a:spcBef>
              <a:spcAft>
                <a:spcPts val="0"/>
              </a:spcAft>
              <a:buClr>
                <a:schemeClr val="dk1"/>
              </a:buClr>
              <a:buSzPts val="1200"/>
              <a:buFont typeface="Calibri"/>
              <a:buNone/>
            </a:pPr>
            <a:r>
              <a:rPr lang="en"/>
              <a:t> </a:t>
            </a:r>
            <a:endParaRPr/>
          </a:p>
          <a:p>
            <a:pPr marL="0" marR="0" lvl="0" indent="0" algn="l" rtl="0">
              <a:lnSpc>
                <a:spcPct val="100000"/>
              </a:lnSpc>
              <a:spcBef>
                <a:spcPts val="360"/>
              </a:spcBef>
              <a:spcAft>
                <a:spcPts val="0"/>
              </a:spcAft>
              <a:buClr>
                <a:schemeClr val="dk1"/>
              </a:buClr>
              <a:buSzPts val="1200"/>
              <a:buFont typeface="Calibri"/>
              <a:buNone/>
            </a:pPr>
            <a:r>
              <a:rPr lang="en"/>
              <a:t>The Schedule 1 question may or may not be enabled based on previously answered questions. </a:t>
            </a:r>
            <a:endParaRPr/>
          </a:p>
          <a:p>
            <a:pPr marL="0" lvl="0" indent="0" algn="l" rtl="0">
              <a:spcBef>
                <a:spcPts val="0"/>
              </a:spcBef>
              <a:spcAft>
                <a:spcPts val="0"/>
              </a:spcAft>
              <a:buNone/>
            </a:pPr>
            <a:endParaRPr/>
          </a:p>
        </p:txBody>
      </p:sp>
      <p:sp>
        <p:nvSpPr>
          <p:cNvPr id="1176" name="Google Shape;1176;ga4c1060c16_2_10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a4c1060c16_2_10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2" name="Google Shape;1182;ga4c1060c16_2_10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Questions for Tax Filers Only” view.</a:t>
            </a:r>
            <a:endParaRPr/>
          </a:p>
          <a:p>
            <a:pPr marL="0" lvl="0" indent="0" algn="l" rtl="0">
              <a:spcBef>
                <a:spcPts val="0"/>
              </a:spcBef>
              <a:spcAft>
                <a:spcPts val="0"/>
              </a:spcAft>
              <a:buNone/>
            </a:pPr>
            <a:endParaRPr/>
          </a:p>
        </p:txBody>
      </p:sp>
      <p:sp>
        <p:nvSpPr>
          <p:cNvPr id="1183" name="Google Shape;1183;ga4c1060c16_2_10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a4c1060c16_2_4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ga4c1060c16_2_4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“Login” view.</a:t>
            </a:r>
            <a:endParaRPr/>
          </a:p>
          <a:p>
            <a:pPr marL="0" lvl="0" indent="0" algn="l" rtl="0">
              <a:spcBef>
                <a:spcPts val="0"/>
              </a:spcBef>
              <a:spcAft>
                <a:spcPts val="0"/>
              </a:spcAft>
              <a:buNone/>
            </a:pPr>
            <a:endParaRPr/>
          </a:p>
        </p:txBody>
      </p:sp>
      <p:sp>
        <p:nvSpPr>
          <p:cNvPr id="480" name="Google Shape;480;ga4c1060c16_2_4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a4c1060c16_2_10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9" name="Google Shape;1189;ga4c1060c16_2_10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Additional Financial Info” view.</a:t>
            </a:r>
            <a:endParaRPr/>
          </a:p>
          <a:p>
            <a:pPr marL="0" lvl="0" indent="0" algn="l" rtl="0">
              <a:spcBef>
                <a:spcPts val="0"/>
              </a:spcBef>
              <a:spcAft>
                <a:spcPts val="0"/>
              </a:spcAft>
              <a:buNone/>
            </a:pPr>
            <a:endParaRPr/>
          </a:p>
        </p:txBody>
      </p:sp>
      <p:sp>
        <p:nvSpPr>
          <p:cNvPr id="1190" name="Google Shape;1190;ga4c1060c16_2_10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a4c1060c16_2_10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6" name="Google Shape;1196;ga4c1060c16_2_10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Untaxed Income” view.</a:t>
            </a:r>
            <a:endParaRPr/>
          </a:p>
          <a:p>
            <a:pPr marL="0" lvl="0" indent="0" algn="l" rtl="0">
              <a:spcBef>
                <a:spcPts val="0"/>
              </a:spcBef>
              <a:spcAft>
                <a:spcPts val="0"/>
              </a:spcAft>
              <a:buNone/>
            </a:pPr>
            <a:endParaRPr/>
          </a:p>
        </p:txBody>
      </p:sp>
      <p:sp>
        <p:nvSpPr>
          <p:cNvPr id="1197" name="Google Shape;1197;ga4c1060c16_2_10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a4c1060c16_2_10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3" name="Google Shape;1203;ga4c1060c16_2_10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Assets” view.</a:t>
            </a:r>
            <a:endParaRPr/>
          </a:p>
          <a:p>
            <a:pPr marL="0" lvl="0" indent="0" algn="l" rtl="0">
              <a:spcBef>
                <a:spcPts val="0"/>
              </a:spcBef>
              <a:spcAft>
                <a:spcPts val="0"/>
              </a:spcAft>
              <a:buNone/>
            </a:pPr>
            <a:endParaRPr/>
          </a:p>
        </p:txBody>
      </p:sp>
      <p:sp>
        <p:nvSpPr>
          <p:cNvPr id="1204" name="Google Shape;1204;ga4c1060c16_2_10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a4c1060c16_2_10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0" name="Google Shape;1210;ga4c1060c16_2_10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“Preparer Info” view.</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
              <a:t>Note: This is the first view of Sign &amp; Submit.</a:t>
            </a:r>
            <a:endParaRPr/>
          </a:p>
          <a:p>
            <a:pPr marL="0" lvl="0" indent="0" algn="l" rtl="0">
              <a:spcBef>
                <a:spcPts val="0"/>
              </a:spcBef>
              <a:spcAft>
                <a:spcPts val="0"/>
              </a:spcAft>
              <a:buNone/>
            </a:pPr>
            <a:endParaRPr/>
          </a:p>
        </p:txBody>
      </p:sp>
      <p:sp>
        <p:nvSpPr>
          <p:cNvPr id="1211" name="Google Shape;1211;ga4c1060c16_2_10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a4c1060c16_2_10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7" name="Google Shape;1217;ga4c1060c16_2_10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“FAFSA Summary” view for independent applicant– Student Demographics and School Selection. </a:t>
            </a:r>
            <a:endParaRPr/>
          </a:p>
        </p:txBody>
      </p:sp>
      <p:sp>
        <p:nvSpPr>
          <p:cNvPr id="1218" name="Google Shape;1218;ga4c1060c16_2_10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a4c1060c16_2_10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6" name="Google Shape;1226;ga4c1060c16_2_10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“FAFSA Summary” view for independent applicant continued – Dependency Status and Student Financials.</a:t>
            </a:r>
            <a:endParaRPr/>
          </a:p>
          <a:p>
            <a:pPr marL="0" lvl="0" indent="0" algn="l" rtl="0">
              <a:spcBef>
                <a:spcPts val="0"/>
              </a:spcBef>
              <a:spcAft>
                <a:spcPts val="0"/>
              </a:spcAft>
              <a:buNone/>
            </a:pPr>
            <a:endParaRPr/>
          </a:p>
        </p:txBody>
      </p:sp>
      <p:sp>
        <p:nvSpPr>
          <p:cNvPr id="1227" name="Google Shape;1227;ga4c1060c16_2_10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a4c1060c16_2_10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5" name="Google Shape;1235;ga4c1060c16_2_10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“FAFSA Summary” view for independent applicant continued – Sign &amp; Submit.</a:t>
            </a:r>
            <a:endParaRPr/>
          </a:p>
          <a:p>
            <a:pPr marL="0" lvl="0" indent="0" algn="l" rtl="0">
              <a:spcBef>
                <a:spcPts val="0"/>
              </a:spcBef>
              <a:spcAft>
                <a:spcPts val="0"/>
              </a:spcAft>
              <a:buNone/>
            </a:pPr>
            <a:endParaRPr/>
          </a:p>
        </p:txBody>
      </p:sp>
      <p:sp>
        <p:nvSpPr>
          <p:cNvPr id="1236" name="Google Shape;1236;ga4c1060c16_2_10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a4c1060c16_2_10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2" name="Google Shape;1242;ga4c1060c16_2_10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“Agreement of Terms” view.</a:t>
            </a:r>
            <a:endParaRPr/>
          </a:p>
          <a:p>
            <a:pPr marL="0" lvl="0" indent="0" algn="l" rtl="0">
              <a:spcBef>
                <a:spcPts val="0"/>
              </a:spcBef>
              <a:spcAft>
                <a:spcPts val="0"/>
              </a:spcAft>
              <a:buNone/>
            </a:pPr>
            <a:endParaRPr/>
          </a:p>
        </p:txBody>
      </p:sp>
      <p:sp>
        <p:nvSpPr>
          <p:cNvPr id="1243" name="Google Shape;1243;ga4c1060c16_2_10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a4c1060c16_2_10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9" name="Google Shape;1249;ga4c1060c16_2_10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“Signature Options” view.</a:t>
            </a:r>
            <a:endParaRPr/>
          </a:p>
          <a:p>
            <a:pPr marL="0" lvl="0" indent="0" algn="l" rtl="0">
              <a:spcBef>
                <a:spcPts val="0"/>
              </a:spcBef>
              <a:spcAft>
                <a:spcPts val="0"/>
              </a:spcAft>
              <a:buNone/>
            </a:pPr>
            <a:endParaRPr/>
          </a:p>
        </p:txBody>
      </p:sp>
      <p:sp>
        <p:nvSpPr>
          <p:cNvPr id="1250" name="Google Shape;1250;ga4c1060c16_2_108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a4c1060c16_2_10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6" name="Google Shape;1256;ga4c1060c16_2_10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“Signature Status” view.</a:t>
            </a:r>
            <a:endParaRPr/>
          </a:p>
          <a:p>
            <a:pPr marL="0" lvl="0" indent="0" algn="l" rtl="0">
              <a:spcBef>
                <a:spcPts val="0"/>
              </a:spcBef>
              <a:spcAft>
                <a:spcPts val="0"/>
              </a:spcAft>
              <a:buNone/>
            </a:pPr>
            <a:endParaRPr/>
          </a:p>
        </p:txBody>
      </p:sp>
      <p:sp>
        <p:nvSpPr>
          <p:cNvPr id="1257" name="Google Shape;1257;ga4c1060c16_2_10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a4c1060c16_2_4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a4c1060c16_2_4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“Login” view with the “I am the student” option selected. </a:t>
            </a:r>
            <a:endParaRPr/>
          </a:p>
          <a:p>
            <a:pPr marL="0" lvl="0" indent="0" algn="l" rtl="0">
              <a:spcBef>
                <a:spcPts val="0"/>
              </a:spcBef>
              <a:spcAft>
                <a:spcPts val="0"/>
              </a:spcAft>
              <a:buNone/>
            </a:pPr>
            <a:endParaRPr/>
          </a:p>
          <a:p>
            <a:pPr marL="0" lvl="0" indent="0" algn="l" rtl="0">
              <a:spcBef>
                <a:spcPts val="0"/>
              </a:spcBef>
              <a:spcAft>
                <a:spcPts val="0"/>
              </a:spcAft>
              <a:buNone/>
            </a:pPr>
            <a:r>
              <a:rPr lang="en"/>
              <a:t>Note: If using this option, the applicant can choose one of three ways to log in to the application: using an FSA ID, a verified email address, or a verified phone number.</a:t>
            </a:r>
            <a:endParaRPr/>
          </a:p>
          <a:p>
            <a:pPr marL="0" lvl="0" indent="0" algn="l" rtl="0">
              <a:spcBef>
                <a:spcPts val="0"/>
              </a:spcBef>
              <a:spcAft>
                <a:spcPts val="0"/>
              </a:spcAft>
              <a:buNone/>
            </a:pPr>
            <a:endParaRPr/>
          </a:p>
        </p:txBody>
      </p:sp>
      <p:sp>
        <p:nvSpPr>
          <p:cNvPr id="487" name="Google Shape;487;ga4c1060c16_2_4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a4c1060c16_2_1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3" name="Google Shape;1263;ga4c1060c16_2_1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“Confirmation Page” view.</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264" name="Google Shape;1264;ga4c1060c16_2_11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a4c1060c16_2_3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2" name="Google Shape;1272;ga4c1060c16_2_3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My FAFSA title slide.</a:t>
            </a:r>
            <a:endParaRPr/>
          </a:p>
        </p:txBody>
      </p:sp>
      <p:sp>
        <p:nvSpPr>
          <p:cNvPr id="1273" name="Google Shape;1273;ga4c1060c16_2_3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ga4c1060c16_2_1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9" name="Google Shape;1279;ga4c1060c16_2_11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My FAFSA view(s) appear when an applicant or parent logs into the fafsa.gov website and a transaction is on file.  </a:t>
            </a:r>
            <a:endParaRPr/>
          </a:p>
          <a:p>
            <a:pPr marL="0" lvl="0" indent="0" algn="l" rtl="0">
              <a:spcBef>
                <a:spcPts val="0"/>
              </a:spcBef>
              <a:spcAft>
                <a:spcPts val="0"/>
              </a:spcAft>
              <a:buNone/>
            </a:pPr>
            <a:endParaRPr/>
          </a:p>
          <a:p>
            <a:pPr marL="0" lvl="0" indent="0" algn="l" rtl="0">
              <a:spcBef>
                <a:spcPts val="0"/>
              </a:spcBef>
              <a:spcAft>
                <a:spcPts val="0"/>
              </a:spcAft>
              <a:buNone/>
            </a:pPr>
            <a:r>
              <a:rPr lang="en"/>
              <a:t>This view is not to be mistaken with the separate myStudentAid application. </a:t>
            </a:r>
            <a:endParaRPr/>
          </a:p>
        </p:txBody>
      </p:sp>
      <p:sp>
        <p:nvSpPr>
          <p:cNvPr id="1280" name="Google Shape;1280;ga4c1060c16_2_11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a4c1060c16_2_1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7" name="Google Shape;1287;ga4c1060c16_2_11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“Get Started” view.</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
              <a:t>If a transaction is not found when the user logs in, they will be presented with the 2021-22 “Get Started” view.</a:t>
            </a:r>
            <a:endParaRPr/>
          </a:p>
          <a:p>
            <a:pPr marL="0" lvl="0" indent="0" algn="l" rtl="0">
              <a:spcBef>
                <a:spcPts val="0"/>
              </a:spcBef>
              <a:spcAft>
                <a:spcPts val="0"/>
              </a:spcAft>
              <a:buNone/>
            </a:pPr>
            <a:endParaRPr/>
          </a:p>
        </p:txBody>
      </p:sp>
      <p:sp>
        <p:nvSpPr>
          <p:cNvPr id="1288" name="Google Shape;1288;ga4c1060c16_2_11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ga4c1060c16_2_1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4" name="Google Shape;1294;ga4c1060c16_2_11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“My FAFSA” renewal view.</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
              <a:t>A FAFSA renewal exists when the applicant has a FAFSA form with a valid EFC from the previous year. Selecting “FAFSA Renewal” allows the applicant to prefill the current year’s FAFSA form with some data from last year’s application.</a:t>
            </a:r>
            <a:endParaRPr/>
          </a:p>
          <a:p>
            <a:pPr marL="0" lvl="0" indent="0" algn="l" rtl="0">
              <a:spcBef>
                <a:spcPts val="0"/>
              </a:spcBef>
              <a:spcAft>
                <a:spcPts val="0"/>
              </a:spcAft>
              <a:buNone/>
            </a:pPr>
            <a:endParaRPr/>
          </a:p>
        </p:txBody>
      </p:sp>
      <p:sp>
        <p:nvSpPr>
          <p:cNvPr id="1295" name="Google Shape;1295;ga4c1060c16_2_11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ga4c1060c16_2_1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1" name="Google Shape;1301;ga4c1060c16_2_11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“My FAFSA” view where further action is required.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
              <a:t>This view displays when the applicant has an error (excluding missing signatures).  </a:t>
            </a:r>
            <a:endParaRPr/>
          </a:p>
        </p:txBody>
      </p:sp>
      <p:sp>
        <p:nvSpPr>
          <p:cNvPr id="1302" name="Google Shape;1302;ga4c1060c16_2_11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a4c1060c16_2_1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8" name="Google Shape;1308;ga4c1060c16_2_11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“My FAFSA” view where the applicant can choose to continue their application or start over.</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
              <a:t>This view displays when the applicant has started an application, but exited out before submitting.</a:t>
            </a:r>
            <a:endParaRPr/>
          </a:p>
          <a:p>
            <a:pPr marL="0" lvl="0" indent="0" algn="l" rtl="0">
              <a:spcBef>
                <a:spcPts val="0"/>
              </a:spcBef>
              <a:spcAft>
                <a:spcPts val="0"/>
              </a:spcAft>
              <a:buNone/>
            </a:pPr>
            <a:endParaRPr/>
          </a:p>
        </p:txBody>
      </p:sp>
      <p:sp>
        <p:nvSpPr>
          <p:cNvPr id="1309" name="Google Shape;1309;ga4c1060c16_2_11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ga4c1060c16_2_1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5" name="Google Shape;1315;ga4c1060c16_2_11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“My FAFSA” view where the applicant has a processed application.</a:t>
            </a:r>
            <a:endParaRPr/>
          </a:p>
          <a:p>
            <a:pPr marL="0" lvl="0" indent="0" algn="l" rtl="0">
              <a:spcBef>
                <a:spcPts val="0"/>
              </a:spcBef>
              <a:spcAft>
                <a:spcPts val="0"/>
              </a:spcAft>
              <a:buNone/>
            </a:pPr>
            <a:endParaRPr/>
          </a:p>
        </p:txBody>
      </p:sp>
      <p:sp>
        <p:nvSpPr>
          <p:cNvPr id="1316" name="Google Shape;1316;ga4c1060c16_2_11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a4c1060c16_2_3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2" name="Google Shape;1322;ga4c1060c16_2_3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Make FAFSA Corrections title slide.</a:t>
            </a:r>
            <a:endParaRPr/>
          </a:p>
        </p:txBody>
      </p:sp>
      <p:sp>
        <p:nvSpPr>
          <p:cNvPr id="1323" name="Google Shape;1323;ga4c1060c16_2_3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ga4c1060c16_2_1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9" name="Google Shape;1329;ga4c1060c16_2_11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“My FAFSA” view where the user can make corrections.</a:t>
            </a:r>
            <a:endParaRPr/>
          </a:p>
          <a:p>
            <a:pPr marL="0" lvl="0" indent="0" algn="l" rtl="0">
              <a:spcBef>
                <a:spcPts val="0"/>
              </a:spcBef>
              <a:spcAft>
                <a:spcPts val="0"/>
              </a:spcAft>
              <a:buNone/>
            </a:pPr>
            <a:endParaRPr/>
          </a:p>
        </p:txBody>
      </p:sp>
      <p:sp>
        <p:nvSpPr>
          <p:cNvPr id="1330" name="Google Shape;1330;ga4c1060c16_2_11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a4c1060c16_2_4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4" name="Google Shape;494;ga4c1060c16_2_4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“Login” view with the “I am a parent, preparer, or student from a Freely Associated State” option selected. </a:t>
            </a:r>
            <a:endParaRPr/>
          </a:p>
          <a:p>
            <a:pPr marL="0" lvl="0" indent="0" algn="l" rtl="0">
              <a:spcBef>
                <a:spcPts val="0"/>
              </a:spcBef>
              <a:spcAft>
                <a:spcPts val="0"/>
              </a:spcAft>
              <a:buNone/>
            </a:pPr>
            <a:endParaRPr/>
          </a:p>
          <a:p>
            <a:pPr marL="0" lvl="0" indent="0" algn="l" rtl="0">
              <a:spcBef>
                <a:spcPts val="0"/>
              </a:spcBef>
              <a:spcAft>
                <a:spcPts val="0"/>
              </a:spcAft>
              <a:buNone/>
            </a:pPr>
            <a:r>
              <a:rPr lang="en"/>
              <a:t>The SSN is masked by default and users have the ability to check the “Show SSN” box if they wish to see what is being typed in.</a:t>
            </a:r>
            <a:endParaRPr/>
          </a:p>
        </p:txBody>
      </p:sp>
      <p:sp>
        <p:nvSpPr>
          <p:cNvPr id="495" name="Google Shape;495;ga4c1060c16_2_4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ga4c1060c16_2_1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0" name="Google Shape;1340;ga4c1060c16_2_11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“Make Corrections” view for save key creation.</a:t>
            </a:r>
            <a:endParaRPr/>
          </a:p>
          <a:p>
            <a:pPr marL="0" lvl="0" indent="0" algn="l" rtl="0">
              <a:spcBef>
                <a:spcPts val="0"/>
              </a:spcBef>
              <a:spcAft>
                <a:spcPts val="0"/>
              </a:spcAft>
              <a:buNone/>
            </a:pPr>
            <a:endParaRPr/>
          </a:p>
        </p:txBody>
      </p:sp>
      <p:sp>
        <p:nvSpPr>
          <p:cNvPr id="1341" name="Google Shape;1341;ga4c1060c16_2_11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a4c1060c16_2_1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7" name="Google Shape;1347;ga4c1060c16_2_11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“Leaving the fafsa.gov pop-up” view for corrections.</a:t>
            </a:r>
            <a:endParaRPr/>
          </a:p>
          <a:p>
            <a:pPr marL="0" lvl="0" indent="0" algn="l" rtl="0">
              <a:spcBef>
                <a:spcPts val="0"/>
              </a:spcBef>
              <a:spcAft>
                <a:spcPts val="0"/>
              </a:spcAft>
              <a:buNone/>
            </a:pPr>
            <a:endParaRPr/>
          </a:p>
        </p:txBody>
      </p:sp>
      <p:sp>
        <p:nvSpPr>
          <p:cNvPr id="1348" name="Google Shape;1348;ga4c1060c16_2_11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a4c1060c16_2_1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4" name="Google Shape;1354;ga4c1060c16_2_11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“Introduction” view for corrections.</a:t>
            </a:r>
            <a:endParaRPr/>
          </a:p>
          <a:p>
            <a:pPr marL="0" lvl="0" indent="0" algn="l" rtl="0">
              <a:spcBef>
                <a:spcPts val="0"/>
              </a:spcBef>
              <a:spcAft>
                <a:spcPts val="0"/>
              </a:spcAft>
              <a:buNone/>
            </a:pPr>
            <a:endParaRPr/>
          </a:p>
        </p:txBody>
      </p:sp>
      <p:sp>
        <p:nvSpPr>
          <p:cNvPr id="1355" name="Google Shape;1355;ga4c1060c16_2_11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a4c1060c16_2_1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1" name="Google Shape;1361;ga4c1060c16_2_11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Demographic Information” view for corrections.</a:t>
            </a:r>
            <a:endParaRPr/>
          </a:p>
          <a:p>
            <a:pPr marL="0" lvl="0" indent="0" algn="l" rtl="0">
              <a:spcBef>
                <a:spcPts val="0"/>
              </a:spcBef>
              <a:spcAft>
                <a:spcPts val="0"/>
              </a:spcAft>
              <a:buNone/>
            </a:pPr>
            <a:endParaRPr/>
          </a:p>
        </p:txBody>
      </p:sp>
      <p:sp>
        <p:nvSpPr>
          <p:cNvPr id="1362" name="Google Shape;1362;ga4c1060c16_2_11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a4c1060c16_2_1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0" name="Google Shape;1370;ga4c1060c16_2_11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Eligibility Continued” view for corrections.</a:t>
            </a:r>
            <a:endParaRPr/>
          </a:p>
          <a:p>
            <a:pPr marL="0" lvl="0" indent="0" algn="l" rtl="0">
              <a:spcBef>
                <a:spcPts val="0"/>
              </a:spcBef>
              <a:spcAft>
                <a:spcPts val="0"/>
              </a:spcAft>
              <a:buNone/>
            </a:pPr>
            <a:endParaRPr/>
          </a:p>
        </p:txBody>
      </p:sp>
      <p:sp>
        <p:nvSpPr>
          <p:cNvPr id="1371" name="Google Shape;1371;ga4c1060c16_2_119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a4c1060c16_2_1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7" name="Google Shape;1377;ga4c1060c16_2_11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“School Selection Summary” view for corrections.</a:t>
            </a:r>
            <a:endParaRPr/>
          </a:p>
          <a:p>
            <a:pPr marL="0" lvl="0" indent="0" algn="l" rtl="0">
              <a:spcBef>
                <a:spcPts val="0"/>
              </a:spcBef>
              <a:spcAft>
                <a:spcPts val="0"/>
              </a:spcAft>
              <a:buNone/>
            </a:pPr>
            <a:endParaRPr/>
          </a:p>
        </p:txBody>
      </p:sp>
      <p:sp>
        <p:nvSpPr>
          <p:cNvPr id="1378" name="Google Shape;1378;ga4c1060c16_2_119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ga4c1060c16_2_1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4" name="Google Shape;1384;ga4c1060c16_2_12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“Dependency Determination” view for corrections.</a:t>
            </a:r>
            <a:endParaRPr/>
          </a:p>
        </p:txBody>
      </p:sp>
      <p:sp>
        <p:nvSpPr>
          <p:cNvPr id="1385" name="Google Shape;1385;ga4c1060c16_2_120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a4c1060c16_2_1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3" name="Google Shape;1393;ga4c1060c16_2_12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“Parent Demographics Information” view for corrections.</a:t>
            </a:r>
            <a:endParaRPr/>
          </a:p>
          <a:p>
            <a:pPr marL="0" lvl="0" indent="0" algn="l" rtl="0">
              <a:spcBef>
                <a:spcPts val="0"/>
              </a:spcBef>
              <a:spcAft>
                <a:spcPts val="0"/>
              </a:spcAft>
              <a:buNone/>
            </a:pPr>
            <a:endParaRPr/>
          </a:p>
        </p:txBody>
      </p:sp>
      <p:sp>
        <p:nvSpPr>
          <p:cNvPr id="1394" name="Google Shape;1394;ga4c1060c16_2_12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ga4c1060c16_2_1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2" name="Google Shape;1402;ga4c1060c16_2_12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“Parent Financial Information” view for corrections.</a:t>
            </a:r>
            <a:endParaRPr/>
          </a:p>
          <a:p>
            <a:pPr marL="0" marR="0" lvl="0" indent="0" algn="l" rtl="0">
              <a:lnSpc>
                <a:spcPct val="100000"/>
              </a:lnSpc>
              <a:spcBef>
                <a:spcPts val="360"/>
              </a:spcBef>
              <a:spcAft>
                <a:spcPts val="0"/>
              </a:spcAft>
              <a:buClr>
                <a:schemeClr val="dk1"/>
              </a:buClr>
              <a:buSzPts val="1200"/>
              <a:buFont typeface="Calibri"/>
              <a:buNone/>
            </a:pPr>
            <a:endParaRPr/>
          </a:p>
          <a:p>
            <a:pPr marL="0" lvl="0" indent="0" algn="l" rtl="0">
              <a:spcBef>
                <a:spcPts val="0"/>
              </a:spcBef>
              <a:spcAft>
                <a:spcPts val="0"/>
              </a:spcAft>
              <a:buNone/>
            </a:pPr>
            <a:r>
              <a:rPr lang="en"/>
              <a:t>Note: </a:t>
            </a:r>
            <a:r>
              <a:rPr lang="en" sz="1200">
                <a:solidFill>
                  <a:schemeClr val="dk1"/>
                </a:solidFill>
                <a:latin typeface="Calibri"/>
                <a:ea typeface="Calibri"/>
                <a:cs typeface="Calibri"/>
                <a:sym typeface="Calibri"/>
              </a:rPr>
              <a:t>The Schedule 1 question and associated help text have been updated to include all of the exceptions to answering this question. For the 21-22 cycle, capital gains and losses have been removed from the list of exceptions; reporting of virtual currency has been added.</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In addition, the Schedule 1 question is now a field that can be transferred from the IRS DRT. </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The Schedule 1 question may or may not be enabled based on previously answered questions. </a:t>
            </a:r>
            <a:endParaRPr/>
          </a:p>
          <a:p>
            <a:pPr marL="0" lvl="0" indent="0" algn="l" rtl="0">
              <a:spcBef>
                <a:spcPts val="0"/>
              </a:spcBef>
              <a:spcAft>
                <a:spcPts val="0"/>
              </a:spcAft>
              <a:buNone/>
            </a:pPr>
            <a:endParaRPr/>
          </a:p>
        </p:txBody>
      </p:sp>
      <p:sp>
        <p:nvSpPr>
          <p:cNvPr id="1403" name="Google Shape;1403;ga4c1060c16_2_12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ga4c1060c16_2_1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2" name="Google Shape;1412;ga4c1060c16_2_12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“Parent Financial Information” view for corrections continued - 1.</a:t>
            </a:r>
            <a:endParaRPr/>
          </a:p>
          <a:p>
            <a:pPr marL="0" lvl="0" indent="0" algn="l" rtl="0">
              <a:spcBef>
                <a:spcPts val="0"/>
              </a:spcBef>
              <a:spcAft>
                <a:spcPts val="0"/>
              </a:spcAft>
              <a:buNone/>
            </a:pPr>
            <a:endParaRPr/>
          </a:p>
        </p:txBody>
      </p:sp>
      <p:sp>
        <p:nvSpPr>
          <p:cNvPr id="1413" name="Google Shape;1413;ga4c1060c16_2_12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a4c1060c16_2_4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ga4c1060c16_2_4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“Disclaimer” view.</a:t>
            </a:r>
            <a:endParaRPr/>
          </a:p>
        </p:txBody>
      </p:sp>
      <p:sp>
        <p:nvSpPr>
          <p:cNvPr id="502" name="Google Shape;502;ga4c1060c16_2_4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ga4c1060c16_2_1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9" name="Google Shape;1419;ga4c1060c16_2_12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Financial Information” view for corrections.</a:t>
            </a:r>
            <a:endParaRPr/>
          </a:p>
          <a:p>
            <a:pPr marL="0" lvl="0" indent="0" algn="l" rtl="0">
              <a:spcBef>
                <a:spcPts val="0"/>
              </a:spcBef>
              <a:spcAft>
                <a:spcPts val="0"/>
              </a:spcAft>
              <a:buNone/>
            </a:pPr>
            <a:endParaRPr/>
          </a:p>
          <a:p>
            <a:pPr marL="0" lvl="0" indent="0" algn="l" rtl="0">
              <a:spcBef>
                <a:spcPts val="0"/>
              </a:spcBef>
              <a:spcAft>
                <a:spcPts val="0"/>
              </a:spcAft>
              <a:buNone/>
            </a:pPr>
            <a:r>
              <a:rPr lang="en" sz="1200">
                <a:solidFill>
                  <a:schemeClr val="dk1"/>
                </a:solidFill>
                <a:latin typeface="Calibri"/>
                <a:ea typeface="Calibri"/>
                <a:cs typeface="Calibri"/>
                <a:sym typeface="Calibri"/>
              </a:rPr>
              <a:t>Note: The Schedule 1 question and associated help text have been updated to include all of the exceptions to answering this question. For the 21-22 cycle, capital gains and losses have been removed from the list of exceptions; reporting of virtual currency has been added.</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In addition, the Schedule 1 question is now a field that can be transferred from the IRS DRT. </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The Schedule 1 question may or may not be enabled based on previously answered questions.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20" name="Google Shape;1420;ga4c1060c16_2_12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140</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a4c1060c16_2_1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9" name="Google Shape;1429;ga4c1060c16_2_12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Financial Information” view for corrections continued - 1.</a:t>
            </a:r>
            <a:endParaRPr/>
          </a:p>
          <a:p>
            <a:pPr marL="0" lvl="0" indent="0" algn="l" rtl="0">
              <a:spcBef>
                <a:spcPts val="0"/>
              </a:spcBef>
              <a:spcAft>
                <a:spcPts val="0"/>
              </a:spcAft>
              <a:buNone/>
            </a:pPr>
            <a:endParaRPr/>
          </a:p>
        </p:txBody>
      </p:sp>
      <p:sp>
        <p:nvSpPr>
          <p:cNvPr id="1430" name="Google Shape;1430;ga4c1060c16_2_12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141</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a4c1060c16_2_12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6" name="Google Shape;1436;ga4c1060c16_2_12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“List of Changes” view for corrections.</a:t>
            </a:r>
            <a:endParaRPr/>
          </a:p>
          <a:p>
            <a:pPr marL="0" lvl="0" indent="0" algn="l" rtl="0">
              <a:spcBef>
                <a:spcPts val="0"/>
              </a:spcBef>
              <a:spcAft>
                <a:spcPts val="0"/>
              </a:spcAft>
              <a:buNone/>
            </a:pPr>
            <a:endParaRPr/>
          </a:p>
        </p:txBody>
      </p:sp>
      <p:sp>
        <p:nvSpPr>
          <p:cNvPr id="1437" name="Google Shape;1437;ga4c1060c16_2_12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142</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a4c1060c16_2_12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3" name="Google Shape;1443;ga4c1060c16_2_12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“Sign &amp; Submit” view for corrections for the applicant.</a:t>
            </a:r>
            <a:endParaRPr/>
          </a:p>
          <a:p>
            <a:pPr marL="0" lvl="0" indent="0" algn="l" rtl="0">
              <a:spcBef>
                <a:spcPts val="0"/>
              </a:spcBef>
              <a:spcAft>
                <a:spcPts val="0"/>
              </a:spcAft>
              <a:buNone/>
            </a:pPr>
            <a:endParaRPr/>
          </a:p>
        </p:txBody>
      </p:sp>
      <p:sp>
        <p:nvSpPr>
          <p:cNvPr id="1444" name="Google Shape;1444;ga4c1060c16_2_12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143</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a4c1060c16_2_1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0" name="Google Shape;1450;ga4c1060c16_2_12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“Sign &amp; Submit” view for corrections for the parent.</a:t>
            </a:r>
            <a:endParaRPr/>
          </a:p>
          <a:p>
            <a:pPr marL="0" lvl="0" indent="0" algn="l" rtl="0">
              <a:spcBef>
                <a:spcPts val="0"/>
              </a:spcBef>
              <a:spcAft>
                <a:spcPts val="0"/>
              </a:spcAft>
              <a:buNone/>
            </a:pPr>
            <a:endParaRPr/>
          </a:p>
        </p:txBody>
      </p:sp>
      <p:sp>
        <p:nvSpPr>
          <p:cNvPr id="1451" name="Google Shape;1451;ga4c1060c16_2_12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144</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a4c1060c16_2_12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7" name="Google Shape;1457;ga4c1060c16_2_12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“Confirmation” view for corrections.</a:t>
            </a:r>
            <a:endParaRPr/>
          </a:p>
          <a:p>
            <a:pPr marL="0" lvl="0" indent="0" algn="l" rtl="0">
              <a:spcBef>
                <a:spcPts val="0"/>
              </a:spcBef>
              <a:spcAft>
                <a:spcPts val="0"/>
              </a:spcAft>
              <a:buNone/>
            </a:pPr>
            <a:endParaRPr/>
          </a:p>
        </p:txBody>
      </p:sp>
      <p:sp>
        <p:nvSpPr>
          <p:cNvPr id="1458" name="Google Shape;1458;ga4c1060c16_2_12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145</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ga4c1060c16_2_3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4" name="Google Shape;1464;ga4c1060c16_2_3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Student Aid Report (SAR) title slide.</a:t>
            </a:r>
            <a:endParaRPr/>
          </a:p>
        </p:txBody>
      </p:sp>
      <p:sp>
        <p:nvSpPr>
          <p:cNvPr id="1465" name="Google Shape;1465;ga4c1060c16_2_3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146</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a4c1060c16_2_1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1" name="Google Shape;1471;ga4c1060c16_2_12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“My FAFSA” view where the user can select “View or Print your Student Aid Report (SAR)”.</a:t>
            </a:r>
            <a:endParaRPr/>
          </a:p>
          <a:p>
            <a:pPr marL="0" lvl="0" indent="0" algn="l" rtl="0">
              <a:spcBef>
                <a:spcPts val="0"/>
              </a:spcBef>
              <a:spcAft>
                <a:spcPts val="0"/>
              </a:spcAft>
              <a:buNone/>
            </a:pPr>
            <a:endParaRPr/>
          </a:p>
        </p:txBody>
      </p:sp>
      <p:sp>
        <p:nvSpPr>
          <p:cNvPr id="1472" name="Google Shape;1472;ga4c1060c16_2_12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147</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ga4c1060c16_2_1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2" name="Google Shape;1482;ga4c1060c16_2_12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“Processed Information” within the SAR view.</a:t>
            </a:r>
            <a:endParaRPr/>
          </a:p>
        </p:txBody>
      </p:sp>
      <p:sp>
        <p:nvSpPr>
          <p:cNvPr id="1483" name="Google Shape;1483;ga4c1060c16_2_128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148</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a4c1060c16_2_12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1" name="Google Shape;1491;ga4c1060c16_2_12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“Processed Information” within the SAR view continued - 1.</a:t>
            </a:r>
            <a:endParaRPr/>
          </a:p>
          <a:p>
            <a:pPr marL="0" lvl="0" indent="0" algn="l" rtl="0">
              <a:spcBef>
                <a:spcPts val="0"/>
              </a:spcBef>
              <a:spcAft>
                <a:spcPts val="0"/>
              </a:spcAft>
              <a:buNone/>
            </a:pPr>
            <a:endParaRPr/>
          </a:p>
        </p:txBody>
      </p:sp>
      <p:sp>
        <p:nvSpPr>
          <p:cNvPr id="1492" name="Google Shape;1492;ga4c1060c16_2_12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a4c1060c16_2_4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8" name="Google Shape;508;ga4c1060c16_2_4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“Get Started” view.</a:t>
            </a:r>
            <a:endParaRPr/>
          </a:p>
        </p:txBody>
      </p:sp>
      <p:sp>
        <p:nvSpPr>
          <p:cNvPr id="509" name="Google Shape;509;ga4c1060c16_2_4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a4c1060c16_2_13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0" name="Google Shape;1500;ga4c1060c16_2_13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“Processed Information” within the SAR view continued - 2.</a:t>
            </a:r>
            <a:endParaRPr/>
          </a:p>
          <a:p>
            <a:pPr marL="0" marR="0" lvl="0" indent="0" algn="l" rtl="0">
              <a:lnSpc>
                <a:spcPct val="100000"/>
              </a:lnSpc>
              <a:spcBef>
                <a:spcPts val="360"/>
              </a:spcBef>
              <a:spcAft>
                <a:spcPts val="0"/>
              </a:spcAft>
              <a:buClr>
                <a:schemeClr val="dk1"/>
              </a:buClr>
              <a:buSzPts val="1200"/>
              <a:buFont typeface="Calibri"/>
              <a:buNone/>
            </a:pPr>
            <a:endParaRPr/>
          </a:p>
          <a:p>
            <a:pPr marL="0" marR="0" lvl="0" indent="0" algn="l" rtl="0">
              <a:lnSpc>
                <a:spcPct val="100000"/>
              </a:lnSpc>
              <a:spcBef>
                <a:spcPts val="360"/>
              </a:spcBef>
              <a:spcAft>
                <a:spcPts val="0"/>
              </a:spcAft>
              <a:buClr>
                <a:schemeClr val="dk1"/>
              </a:buClr>
              <a:buSzPts val="1200"/>
              <a:buFont typeface="Calibri"/>
              <a:buNone/>
            </a:pPr>
            <a:r>
              <a:rPr lang="en"/>
              <a:t>Note:  Markers are shown on this slide to indicate changes made to the application.</a:t>
            </a:r>
            <a:endParaRPr/>
          </a:p>
          <a:p>
            <a:pPr marL="0" lvl="0" indent="0" algn="l" rtl="0">
              <a:spcBef>
                <a:spcPts val="0"/>
              </a:spcBef>
              <a:spcAft>
                <a:spcPts val="0"/>
              </a:spcAft>
              <a:buNone/>
            </a:pPr>
            <a:endParaRPr/>
          </a:p>
        </p:txBody>
      </p:sp>
      <p:sp>
        <p:nvSpPr>
          <p:cNvPr id="1501" name="Google Shape;1501;ga4c1060c16_2_13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150</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ga4c1060c16_2_13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9" name="Google Shape;1509;ga4c1060c16_2_13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“Processed Information” within the SAR view continued - 3.</a:t>
            </a:r>
            <a:endParaRPr/>
          </a:p>
        </p:txBody>
      </p:sp>
      <p:sp>
        <p:nvSpPr>
          <p:cNvPr id="1510" name="Google Shape;1510;ga4c1060c16_2_13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151</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a4c1060c16_2_13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8" name="Google Shape;1518;ga4c1060c16_2_13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“Processed Information” within the SAR view continued - 4.</a:t>
            </a:r>
            <a:endParaRPr/>
          </a:p>
          <a:p>
            <a:pPr marL="0" lvl="0" indent="0" algn="l" rtl="0">
              <a:spcBef>
                <a:spcPts val="0"/>
              </a:spcBef>
              <a:spcAft>
                <a:spcPts val="0"/>
              </a:spcAft>
              <a:buNone/>
            </a:pPr>
            <a:endParaRPr/>
          </a:p>
        </p:txBody>
      </p:sp>
      <p:sp>
        <p:nvSpPr>
          <p:cNvPr id="1519" name="Google Shape;1519;ga4c1060c16_2_13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152</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a4c1060c16_2_13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5" name="Google Shape;1525;ga4c1060c16_2_13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View Correction History title slide.</a:t>
            </a:r>
            <a:endParaRPr/>
          </a:p>
        </p:txBody>
      </p:sp>
      <p:sp>
        <p:nvSpPr>
          <p:cNvPr id="1526" name="Google Shape;1526;ga4c1060c16_2_13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153</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a4c1060c16_2_13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2" name="Google Shape;1532;ga4c1060c16_2_13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“My FAFSA” view where the user can select “View Correction History”.</a:t>
            </a:r>
            <a:endParaRPr/>
          </a:p>
          <a:p>
            <a:pPr marL="0" lvl="0" indent="0" algn="l" rtl="0">
              <a:spcBef>
                <a:spcPts val="0"/>
              </a:spcBef>
              <a:spcAft>
                <a:spcPts val="0"/>
              </a:spcAft>
              <a:buNone/>
            </a:pPr>
            <a:endParaRPr/>
          </a:p>
        </p:txBody>
      </p:sp>
      <p:sp>
        <p:nvSpPr>
          <p:cNvPr id="1533" name="Google Shape;1533;ga4c1060c16_2_13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154</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a4c1060c16_2_13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3" name="Google Shape;1543;ga4c1060c16_2_13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“Correction History” view.</a:t>
            </a:r>
            <a:endParaRPr/>
          </a:p>
        </p:txBody>
      </p:sp>
      <p:sp>
        <p:nvSpPr>
          <p:cNvPr id="1544" name="Google Shape;1544;ga4c1060c16_2_13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155</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a4c1060c16_2_13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0" name="Google Shape;1550;ga4c1060c16_2_13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MyStudentData Download title slide.</a:t>
            </a:r>
            <a:endParaRPr/>
          </a:p>
          <a:p>
            <a:pPr marL="0" lvl="0" indent="0" algn="l" rtl="0">
              <a:spcBef>
                <a:spcPts val="0"/>
              </a:spcBef>
              <a:spcAft>
                <a:spcPts val="0"/>
              </a:spcAft>
              <a:buNone/>
            </a:pPr>
            <a:endParaRPr/>
          </a:p>
          <a:p>
            <a:pPr marL="0" lvl="0" indent="0" algn="l" rtl="0">
              <a:spcBef>
                <a:spcPts val="0"/>
              </a:spcBef>
              <a:spcAft>
                <a:spcPts val="0"/>
              </a:spcAft>
              <a:buNone/>
            </a:pPr>
            <a:r>
              <a:rPr lang="en"/>
              <a:t>Note: The user can create a shareable file with some of the applicant’s information using MyStudentData Download.</a:t>
            </a:r>
            <a:endParaRPr/>
          </a:p>
        </p:txBody>
      </p:sp>
      <p:sp>
        <p:nvSpPr>
          <p:cNvPr id="1551" name="Google Shape;1551;ga4c1060c16_2_13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156</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Google Shape;1556;ga4c1060c16_2_13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7" name="Google Shape;1557;ga4c1060c16_2_13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“My FAFSA” view where the user can select “Create a shareable file with some of your student information using MyStudentData Download”.</a:t>
            </a:r>
            <a:endParaRPr/>
          </a:p>
          <a:p>
            <a:pPr marL="0" lvl="0" indent="0" algn="l" rtl="0">
              <a:spcBef>
                <a:spcPts val="0"/>
              </a:spcBef>
              <a:spcAft>
                <a:spcPts val="0"/>
              </a:spcAft>
              <a:buNone/>
            </a:pPr>
            <a:endParaRPr/>
          </a:p>
        </p:txBody>
      </p:sp>
      <p:sp>
        <p:nvSpPr>
          <p:cNvPr id="1558" name="Google Shape;1558;ga4c1060c16_2_13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157</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ga4c1060c16_2_13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8" name="Google Shape;1568;ga4c1060c16_2_13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“MyStudentData Download” view.</a:t>
            </a:r>
            <a:endParaRPr/>
          </a:p>
          <a:p>
            <a:pPr marL="0" lvl="0" indent="0" algn="l" rtl="0">
              <a:spcBef>
                <a:spcPts val="0"/>
              </a:spcBef>
              <a:spcAft>
                <a:spcPts val="0"/>
              </a:spcAft>
              <a:buNone/>
            </a:pPr>
            <a:endParaRPr/>
          </a:p>
        </p:txBody>
      </p:sp>
      <p:sp>
        <p:nvSpPr>
          <p:cNvPr id="1569" name="Google Shape;1569;ga4c1060c16_2_13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158</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ga4c1060c16_2_13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5" name="Google Shape;1575;ga4c1060c16_2_13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Provide Missing Signatures title slide.</a:t>
            </a:r>
            <a:endParaRPr/>
          </a:p>
        </p:txBody>
      </p:sp>
      <p:sp>
        <p:nvSpPr>
          <p:cNvPr id="1576" name="Google Shape;1576;ga4c1060c16_2_13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a4c1060c16_2_4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5" name="Google Shape;515;ga4c1060c16_2_4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“Create a Save Key” view.</a:t>
            </a:r>
            <a:endParaRPr/>
          </a:p>
          <a:p>
            <a:pPr marL="0" lvl="0" indent="0" algn="l" rtl="0">
              <a:spcBef>
                <a:spcPts val="0"/>
              </a:spcBef>
              <a:spcAft>
                <a:spcPts val="0"/>
              </a:spcAft>
              <a:buNone/>
            </a:pPr>
            <a:endParaRPr/>
          </a:p>
          <a:p>
            <a:pPr marL="0" marR="0" lvl="0" indent="0" algn="l" rtl="0">
              <a:lnSpc>
                <a:spcPct val="100000"/>
              </a:lnSpc>
              <a:spcBef>
                <a:spcPts val="360"/>
              </a:spcBef>
              <a:spcAft>
                <a:spcPts val="0"/>
              </a:spcAft>
              <a:buClr>
                <a:schemeClr val="dk1"/>
              </a:buClr>
              <a:buSzPts val="1200"/>
              <a:buFont typeface="Calibri"/>
              <a:buNone/>
            </a:pPr>
            <a:r>
              <a:rPr lang="en"/>
              <a:t>The Save Key allows an applicant to save their </a:t>
            </a:r>
            <a:r>
              <a:rPr lang="en" sz="1200" b="0" i="1">
                <a:solidFill>
                  <a:schemeClr val="dk1"/>
                </a:solidFill>
                <a:latin typeface="Calibri"/>
                <a:ea typeface="Calibri"/>
                <a:cs typeface="Calibri"/>
                <a:sym typeface="Calibri"/>
              </a:rPr>
              <a:t>Free Application for Federal Student Aid</a:t>
            </a:r>
            <a:r>
              <a:rPr lang="en" sz="1200" b="0" i="0">
                <a:solidFill>
                  <a:schemeClr val="dk1"/>
                </a:solidFill>
                <a:latin typeface="Calibri"/>
                <a:ea typeface="Calibri"/>
                <a:cs typeface="Calibri"/>
                <a:sym typeface="Calibri"/>
              </a:rPr>
              <a:t> (FAFSA</a:t>
            </a:r>
            <a:r>
              <a:rPr lang="en" sz="1200" b="0" i="0" baseline="30000">
                <a:solidFill>
                  <a:schemeClr val="dk1"/>
                </a:solidFill>
                <a:latin typeface="Calibri"/>
                <a:ea typeface="Calibri"/>
                <a:cs typeface="Calibri"/>
                <a:sym typeface="Calibri"/>
              </a:rPr>
              <a:t>®</a:t>
            </a:r>
            <a:r>
              <a:rPr lang="en" sz="1200" b="0" i="0">
                <a:solidFill>
                  <a:schemeClr val="dk1"/>
                </a:solidFill>
                <a:latin typeface="Calibri"/>
                <a:ea typeface="Calibri"/>
                <a:cs typeface="Calibri"/>
                <a:sym typeface="Calibri"/>
              </a:rPr>
              <a:t>) </a:t>
            </a:r>
            <a:r>
              <a:rPr lang="en"/>
              <a:t>form and return at a later time to complete and submit the application. </a:t>
            </a:r>
            <a:r>
              <a:rPr lang="en" sz="1200">
                <a:solidFill>
                  <a:schemeClr val="dk1"/>
                </a:solidFill>
                <a:latin typeface="Calibri"/>
                <a:ea typeface="Calibri"/>
                <a:cs typeface="Calibri"/>
                <a:sym typeface="Calibri"/>
              </a:rPr>
              <a:t>The application is saved for 45 days, unless the applicant submits their application for processing prior to that</a:t>
            </a:r>
            <a:r>
              <a:rPr lang="en"/>
              <a:t>. Additionally, the Save Key provides applicants a way</a:t>
            </a:r>
            <a:r>
              <a:rPr lang="en" sz="1200" b="0" i="0">
                <a:solidFill>
                  <a:schemeClr val="dk1"/>
                </a:solidFill>
                <a:latin typeface="Calibri"/>
                <a:ea typeface="Calibri"/>
                <a:cs typeface="Calibri"/>
                <a:sym typeface="Calibri"/>
              </a:rPr>
              <a:t> to share access to their FAFSA form or correction if their parent(s) needs to add information or sign it.</a:t>
            </a:r>
            <a:endParaRPr/>
          </a:p>
        </p:txBody>
      </p:sp>
      <p:sp>
        <p:nvSpPr>
          <p:cNvPr id="516" name="Google Shape;516;ga4c1060c16_2_4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ga4c1060c16_2_13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2" name="Google Shape;1582;ga4c1060c16_2_13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“My FAFSA” view, when signatures are missing on a submitted FAFSA form.</a:t>
            </a:r>
            <a:endParaRPr/>
          </a:p>
          <a:p>
            <a:pPr marL="0" lvl="0" indent="0" algn="l" rtl="0">
              <a:spcBef>
                <a:spcPts val="0"/>
              </a:spcBef>
              <a:spcAft>
                <a:spcPts val="0"/>
              </a:spcAft>
              <a:buNone/>
            </a:pPr>
            <a:endParaRPr/>
          </a:p>
        </p:txBody>
      </p:sp>
      <p:sp>
        <p:nvSpPr>
          <p:cNvPr id="1583" name="Google Shape;1583;ga4c1060c16_2_13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160</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a4c1060c16_2_13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9" name="Google Shape;1589;ga4c1060c16_2_13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“Signature Status” view for a dependent applicant.</a:t>
            </a:r>
            <a:endParaRPr/>
          </a:p>
          <a:p>
            <a:pPr marL="0" lvl="0" indent="0" algn="l" rtl="0">
              <a:spcBef>
                <a:spcPts val="0"/>
              </a:spcBef>
              <a:spcAft>
                <a:spcPts val="0"/>
              </a:spcAft>
              <a:buNone/>
            </a:pPr>
            <a:endParaRPr/>
          </a:p>
        </p:txBody>
      </p:sp>
      <p:sp>
        <p:nvSpPr>
          <p:cNvPr id="1590" name="Google Shape;1590;ga4c1060c16_2_13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161</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a4c1060c16_2_13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6" name="Google Shape;1596;ga4c1060c16_2_13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“Agreement of Terms” Parent Signature view for a dependent applicant.</a:t>
            </a:r>
            <a:endParaRPr/>
          </a:p>
        </p:txBody>
      </p:sp>
      <p:sp>
        <p:nvSpPr>
          <p:cNvPr id="1597" name="Google Shape;1597;ga4c1060c16_2_138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162</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a4c1060c16_2_13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3" name="Google Shape;1603;ga4c1060c16_2_13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“Signature Options” view for a dependent applicant.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04" name="Google Shape;1604;ga4c1060c16_2_13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163</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ga4c1060c16_2_14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0" name="Google Shape;1610;ga4c1060c16_2_14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“Which Parent Signs” view for a dependent applicant.</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
              <a:t>Allows the user to select which parent will be signing the application.</a:t>
            </a:r>
            <a:endParaRPr/>
          </a:p>
          <a:p>
            <a:pPr marL="0" lvl="0" indent="0" algn="l" rtl="0">
              <a:spcBef>
                <a:spcPts val="0"/>
              </a:spcBef>
              <a:spcAft>
                <a:spcPts val="0"/>
              </a:spcAft>
              <a:buNone/>
            </a:pPr>
            <a:endParaRPr/>
          </a:p>
          <a:p>
            <a:pPr marL="0" lvl="0" indent="0" algn="l" rtl="0">
              <a:spcBef>
                <a:spcPts val="0"/>
              </a:spcBef>
              <a:spcAft>
                <a:spcPts val="0"/>
              </a:spcAft>
              <a:buNone/>
            </a:pPr>
            <a:r>
              <a:rPr lang="en"/>
              <a:t>The choice between parents is only present if information was provided for two parents.  Otherwise, this view does not display.</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1611" name="Google Shape;1611;ga4c1060c16_2_14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164</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Google Shape;1616;ga4c1060c16_2_14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7" name="Google Shape;1617;ga4c1060c16_2_14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“Sign With an FSA ID” view for a dependent applicant.</a:t>
            </a:r>
            <a:endParaRPr/>
          </a:p>
          <a:p>
            <a:pPr marL="0" lvl="0" indent="0" algn="l" rtl="0">
              <a:spcBef>
                <a:spcPts val="0"/>
              </a:spcBef>
              <a:spcAft>
                <a:spcPts val="0"/>
              </a:spcAft>
              <a:buNone/>
            </a:pPr>
            <a:endParaRPr/>
          </a:p>
        </p:txBody>
      </p:sp>
      <p:sp>
        <p:nvSpPr>
          <p:cNvPr id="1618" name="Google Shape;1618;ga4c1060c16_2_140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165</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ga4c1060c16_2_14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4" name="Google Shape;1624;ga4c1060c16_2_14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“Signature Status” view for a dependent applicant after parent signs electronically.</a:t>
            </a:r>
            <a:endParaRPr/>
          </a:p>
          <a:p>
            <a:pPr marL="0" lvl="0" indent="0" algn="l" rtl="0">
              <a:spcBef>
                <a:spcPts val="0"/>
              </a:spcBef>
              <a:spcAft>
                <a:spcPts val="0"/>
              </a:spcAft>
              <a:buNone/>
            </a:pPr>
            <a:endParaRPr/>
          </a:p>
        </p:txBody>
      </p:sp>
      <p:sp>
        <p:nvSpPr>
          <p:cNvPr id="1625" name="Google Shape;1625;ga4c1060c16_2_14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166</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ga4c1060c16_2_1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1" name="Google Shape;1631;ga4c1060c16_2_14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“Confirmation Page” view for dependent applicant after parent signature has been provided. </a:t>
            </a:r>
            <a:endParaRPr/>
          </a:p>
          <a:p>
            <a:pPr marL="0" lvl="0" indent="0" algn="l" rtl="0">
              <a:spcBef>
                <a:spcPts val="0"/>
              </a:spcBef>
              <a:spcAft>
                <a:spcPts val="0"/>
              </a:spcAft>
              <a:buNone/>
            </a:pPr>
            <a:endParaRPr/>
          </a:p>
        </p:txBody>
      </p:sp>
      <p:sp>
        <p:nvSpPr>
          <p:cNvPr id="1632" name="Google Shape;1632;ga4c1060c16_2_14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167</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ga4c1060c16_2_14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0" name="Google Shape;1640;ga4c1060c16_2_14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User Account Management title slide.</a:t>
            </a:r>
            <a:endParaRPr/>
          </a:p>
        </p:txBody>
      </p:sp>
      <p:sp>
        <p:nvSpPr>
          <p:cNvPr id="1641" name="Google Shape;1641;ga4c1060c16_2_14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168</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a4c1060c16_2_14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7" name="Google Shape;1647;ga4c1060c16_2_14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“My FAFSA” view where the user can select “User Account Management” to manage their FSA ID.</a:t>
            </a:r>
            <a:endParaRPr/>
          </a:p>
          <a:p>
            <a:pPr marL="0" lvl="0" indent="0" algn="l" rtl="0">
              <a:spcBef>
                <a:spcPts val="0"/>
              </a:spcBef>
              <a:spcAft>
                <a:spcPts val="0"/>
              </a:spcAft>
              <a:buNone/>
            </a:pPr>
            <a:endParaRPr/>
          </a:p>
        </p:txBody>
      </p:sp>
      <p:sp>
        <p:nvSpPr>
          <p:cNvPr id="1648" name="Google Shape;1648;ga4c1060c16_2_14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a4c1060c16_2_4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2" name="Google Shape;522;ga4c1060c16_2_4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“Introduction” view.</a:t>
            </a:r>
            <a:endParaRPr/>
          </a:p>
          <a:p>
            <a:pPr marL="0" marR="0" lvl="0" indent="0" algn="l" rtl="0">
              <a:lnSpc>
                <a:spcPct val="100000"/>
              </a:lnSpc>
              <a:spcBef>
                <a:spcPts val="360"/>
              </a:spcBef>
              <a:spcAft>
                <a:spcPts val="0"/>
              </a:spcAft>
              <a:buClr>
                <a:schemeClr val="dk1"/>
              </a:buClr>
              <a:buSzPts val="1200"/>
              <a:buFont typeface="Calibri"/>
              <a:buNone/>
            </a:pPr>
            <a:endParaRPr/>
          </a:p>
          <a:p>
            <a:pPr marL="0" marR="0" lvl="0" indent="0" algn="l" rtl="0">
              <a:lnSpc>
                <a:spcPct val="100000"/>
              </a:lnSpc>
              <a:spcBef>
                <a:spcPts val="360"/>
              </a:spcBef>
              <a:spcAft>
                <a:spcPts val="0"/>
              </a:spcAft>
              <a:buClr>
                <a:schemeClr val="dk1"/>
              </a:buClr>
              <a:buSzPts val="1200"/>
              <a:buFont typeface="Calibri"/>
              <a:buNone/>
            </a:pPr>
            <a:r>
              <a:rPr lang="en"/>
              <a:t>Each topic has accordion functionality that can be expanded and contracted to reveal or conceal additional information.</a:t>
            </a:r>
            <a:endParaRPr/>
          </a:p>
        </p:txBody>
      </p:sp>
      <p:sp>
        <p:nvSpPr>
          <p:cNvPr id="523" name="Google Shape;523;ga4c1060c16_2_4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6"/>
        <p:cNvGrpSpPr/>
        <p:nvPr/>
      </p:nvGrpSpPr>
      <p:grpSpPr>
        <a:xfrm>
          <a:off x="0" y="0"/>
          <a:ext cx="0" cy="0"/>
          <a:chOff x="0" y="0"/>
          <a:chExt cx="0" cy="0"/>
        </a:xfrm>
      </p:grpSpPr>
      <p:sp>
        <p:nvSpPr>
          <p:cNvPr id="1657" name="Google Shape;1657;ga4c1060c16_2_14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8" name="Google Shape;1658;ga4c1060c16_2_14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“My FSA ID Log In” view.</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
              <a:t>Note: From this page, the applicant can select to retrieve a forgotten username or password or can create an account.</a:t>
            </a:r>
            <a:endParaRPr/>
          </a:p>
        </p:txBody>
      </p:sp>
      <p:sp>
        <p:nvSpPr>
          <p:cNvPr id="1659" name="Google Shape;1659;ga4c1060c16_2_14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170</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Google Shape;1664;ga4c1060c16_2_3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5" name="Google Shape;1665;ga4c1060c16_2_3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Auto-Zero EFC (skipping the remaining financial questions) title slide. </a:t>
            </a:r>
            <a:endParaRPr/>
          </a:p>
        </p:txBody>
      </p:sp>
      <p:sp>
        <p:nvSpPr>
          <p:cNvPr id="1666" name="Google Shape;1666;ga4c1060c16_2_3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171</a:t>
            </a:fld>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ga4c1060c16_2_14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2" name="Google Shape;1672;ga4c1060c16_2_14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“Parent Tax Filing Status” view.</a:t>
            </a:r>
            <a:endParaRPr/>
          </a:p>
          <a:p>
            <a:pPr marL="0" lvl="0" indent="0" algn="l" rtl="0">
              <a:spcBef>
                <a:spcPts val="0"/>
              </a:spcBef>
              <a:spcAft>
                <a:spcPts val="0"/>
              </a:spcAft>
              <a:buNone/>
            </a:pPr>
            <a:endParaRPr/>
          </a:p>
          <a:p>
            <a:pPr marL="0" lvl="0" indent="0" algn="l" rtl="0">
              <a:spcBef>
                <a:spcPts val="0"/>
              </a:spcBef>
              <a:spcAft>
                <a:spcPts val="0"/>
              </a:spcAft>
              <a:buNone/>
            </a:pPr>
            <a:r>
              <a:rPr lang="en"/>
              <a:t>Note: In this scenario the parent will be eligible for Auto-Zero EFC.</a:t>
            </a:r>
            <a:endParaRPr/>
          </a:p>
          <a:p>
            <a:pPr marL="0" lvl="0" indent="0" algn="l" rtl="0">
              <a:spcBef>
                <a:spcPts val="0"/>
              </a:spcBef>
              <a:spcAft>
                <a:spcPts val="0"/>
              </a:spcAft>
              <a:buNone/>
            </a:pPr>
            <a:endParaRPr/>
          </a:p>
        </p:txBody>
      </p:sp>
      <p:sp>
        <p:nvSpPr>
          <p:cNvPr id="1673" name="Google Shape;1673;ga4c1060c16_2_14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172</a:t>
            </a:fld>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ga4c1060c16_2_14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9" name="Google Shape;1679;ga4c1060c16_2_14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“Parent Income from Work” view.</a:t>
            </a:r>
            <a:endParaRPr/>
          </a:p>
          <a:p>
            <a:pPr marL="0" lvl="0" indent="0" algn="l" rtl="0">
              <a:spcBef>
                <a:spcPts val="0"/>
              </a:spcBef>
              <a:spcAft>
                <a:spcPts val="0"/>
              </a:spcAft>
              <a:buNone/>
            </a:pPr>
            <a:endParaRPr/>
          </a:p>
        </p:txBody>
      </p:sp>
      <p:sp>
        <p:nvSpPr>
          <p:cNvPr id="1680" name="Google Shape;1680;ga4c1060c16_2_14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173</a:t>
            </a:fld>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a4c1060c16_2_14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6" name="Google Shape;1686;ga4c1060c16_2_14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“Parent Skip Remaining Questions” view for a dependent applicant who qualifies for an Auto-Zero EFC.</a:t>
            </a:r>
            <a:endParaRPr/>
          </a:p>
          <a:p>
            <a:pPr marL="0" lvl="0" indent="0" algn="l" rtl="0">
              <a:spcBef>
                <a:spcPts val="0"/>
              </a:spcBef>
              <a:spcAft>
                <a:spcPts val="0"/>
              </a:spcAft>
              <a:buNone/>
            </a:pPr>
            <a:endParaRPr/>
          </a:p>
          <a:p>
            <a:pPr marL="0" lvl="0" indent="0" algn="l" rtl="0">
              <a:spcBef>
                <a:spcPts val="0"/>
              </a:spcBef>
              <a:spcAft>
                <a:spcPts val="0"/>
              </a:spcAft>
              <a:buNone/>
            </a:pPr>
            <a:r>
              <a:rPr lang="en"/>
              <a:t>When the applicant’s parent qualifies for an Auto-Zero EFC, they may be given the option to skip the remaining financial questions on the FAFSA </a:t>
            </a:r>
            <a:r>
              <a:rPr lang="en" b="1"/>
              <a:t>(depending on the applicant’s state of legal residence)</a:t>
            </a:r>
            <a:r>
              <a:rPr lang="en"/>
              <a:t>. If the applicant answers “Yes” to the “Skipping” question, they skip the remaining financial questions and are taken directly to the “Sign and Submit” view.</a:t>
            </a:r>
            <a:endParaRPr/>
          </a:p>
          <a:p>
            <a:pPr marL="0" lvl="0" indent="0" algn="l" rtl="0">
              <a:spcBef>
                <a:spcPts val="0"/>
              </a:spcBef>
              <a:spcAft>
                <a:spcPts val="0"/>
              </a:spcAft>
              <a:buNone/>
            </a:pPr>
            <a:endParaRPr/>
          </a:p>
          <a:p>
            <a:pPr marL="0" lvl="0" indent="0" algn="l" rtl="0">
              <a:spcBef>
                <a:spcPts val="0"/>
              </a:spcBef>
              <a:spcAft>
                <a:spcPts val="0"/>
              </a:spcAft>
              <a:buNone/>
            </a:pPr>
            <a:r>
              <a:rPr lang="en"/>
              <a:t>The example in this screenshot displays the “Parent Skip Remaining Questions” view for a dependent applicant, where the “Skipping” question is displayed. In this example, the applicant has chosen to skip the remaining financial questions. The remaining financial questions will be skipped for the parent, and </a:t>
            </a:r>
            <a:r>
              <a:rPr lang="en" u="sng"/>
              <a:t>all</a:t>
            </a:r>
            <a:r>
              <a:rPr lang="en"/>
              <a:t> financial questions will be skipped for the applicant.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87" name="Google Shape;1687;ga4c1060c16_2_14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174</a:t>
            </a:fld>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ga4c1060c16_2_3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3" name="Google Shape;1693;ga4c1060c16_2_3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Special Circumstances/Impact of Not Providing Parent Information title slide.</a:t>
            </a:r>
            <a:endParaRPr/>
          </a:p>
        </p:txBody>
      </p:sp>
      <p:sp>
        <p:nvSpPr>
          <p:cNvPr id="1694" name="Google Shape;1694;ga4c1060c16_2_3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175</a:t>
            </a:fld>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p:cNvGrpSpPr/>
        <p:nvPr/>
      </p:nvGrpSpPr>
      <p:grpSpPr>
        <a:xfrm>
          <a:off x="0" y="0"/>
          <a:ext cx="0" cy="0"/>
          <a:chOff x="0" y="0"/>
          <a:chExt cx="0" cy="0"/>
        </a:xfrm>
      </p:grpSpPr>
      <p:sp>
        <p:nvSpPr>
          <p:cNvPr id="1699" name="Google Shape;1699;ga4c1060c16_2_14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0" name="Google Shape;1700;ga4c1060c16_2_14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“Dependent Student” view.</a:t>
            </a:r>
            <a:endParaRPr/>
          </a:p>
          <a:p>
            <a:pPr marL="0" lvl="0" indent="0" algn="l" rtl="0">
              <a:spcBef>
                <a:spcPts val="0"/>
              </a:spcBef>
              <a:spcAft>
                <a:spcPts val="0"/>
              </a:spcAft>
              <a:buNone/>
            </a:pPr>
            <a:endParaRPr/>
          </a:p>
          <a:p>
            <a:pPr marL="0" lvl="0" indent="0" algn="l" rtl="0">
              <a:spcBef>
                <a:spcPts val="0"/>
              </a:spcBef>
              <a:spcAft>
                <a:spcPts val="0"/>
              </a:spcAft>
              <a:buNone/>
            </a:pPr>
            <a:r>
              <a:rPr lang="en" sz="1200">
                <a:solidFill>
                  <a:schemeClr val="dk1"/>
                </a:solidFill>
                <a:latin typeface="Calibri"/>
                <a:ea typeface="Calibri"/>
                <a:cs typeface="Calibri"/>
                <a:sym typeface="Calibri"/>
              </a:rPr>
              <a:t>If the dependent applicant is unable to provide parental data on the FAFSA form, they should select “I am unable to provide information about my parent(s).” The applicant should then click “Next” to be taken to the “Impact of not Providing Parent Information” view.” </a:t>
            </a:r>
            <a:endParaRPr/>
          </a:p>
        </p:txBody>
      </p:sp>
      <p:sp>
        <p:nvSpPr>
          <p:cNvPr id="1701" name="Google Shape;1701;ga4c1060c16_2_14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176</a:t>
            </a:fld>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5"/>
        <p:cNvGrpSpPr/>
        <p:nvPr/>
      </p:nvGrpSpPr>
      <p:grpSpPr>
        <a:xfrm>
          <a:off x="0" y="0"/>
          <a:ext cx="0" cy="0"/>
          <a:chOff x="0" y="0"/>
          <a:chExt cx="0" cy="0"/>
        </a:xfrm>
      </p:grpSpPr>
      <p:sp>
        <p:nvSpPr>
          <p:cNvPr id="1706" name="Google Shape;1706;ga4c1060c16_2_14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7" name="Google Shape;1707;ga4c1060c16_2_14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“Impact of Not Providing Parent Information” view.  </a:t>
            </a:r>
            <a:endParaRPr/>
          </a:p>
          <a:p>
            <a:pPr marL="0" lvl="0" indent="0" algn="l" rtl="0">
              <a:spcBef>
                <a:spcPts val="0"/>
              </a:spcBef>
              <a:spcAft>
                <a:spcPts val="0"/>
              </a:spcAft>
              <a:buNone/>
            </a:pPr>
            <a:endParaRPr/>
          </a:p>
          <a:p>
            <a:pPr marL="0" lvl="0" indent="0" algn="l" rtl="0">
              <a:spcBef>
                <a:spcPts val="0"/>
              </a:spcBef>
              <a:spcAft>
                <a:spcPts val="0"/>
              </a:spcAft>
              <a:buNone/>
            </a:pPr>
            <a:r>
              <a:rPr lang="en"/>
              <a:t>This view notifies the applicant that although they’re allowed to skip parent information, an EFC will not be generated and they must follow up with their financial aid administrator in order to complete their FAFSA form and receive an EFC.</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08" name="Google Shape;1708;ga4c1060c16_2_14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177</a:t>
            </a:fld>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
        <p:cNvGrpSpPr/>
        <p:nvPr/>
      </p:nvGrpSpPr>
      <p:grpSpPr>
        <a:xfrm>
          <a:off x="0" y="0"/>
          <a:ext cx="0" cy="0"/>
          <a:chOff x="0" y="0"/>
          <a:chExt cx="0" cy="0"/>
        </a:xfrm>
      </p:grpSpPr>
      <p:sp>
        <p:nvSpPr>
          <p:cNvPr id="1713" name="Google Shape;1713;ga4c1060c16_2_14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4" name="Google Shape;1714;ga4c1060c16_2_14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“Special Circumstances Qualifications” view.</a:t>
            </a:r>
            <a:endParaRPr/>
          </a:p>
          <a:p>
            <a:pPr marL="0" lvl="0" indent="0" algn="l" rtl="0">
              <a:spcBef>
                <a:spcPts val="0"/>
              </a:spcBef>
              <a:spcAft>
                <a:spcPts val="0"/>
              </a:spcAft>
              <a:buNone/>
            </a:pPr>
            <a:endParaRPr/>
          </a:p>
          <a:p>
            <a:pPr marL="0" lvl="0" indent="0" algn="l" rtl="0">
              <a:spcBef>
                <a:spcPts val="0"/>
              </a:spcBef>
              <a:spcAft>
                <a:spcPts val="0"/>
              </a:spcAft>
              <a:buNone/>
            </a:pPr>
            <a:r>
              <a:rPr lang="en"/>
              <a:t>The applicant will be given examples of what would be considered special circumstances and some examples of what would not be considered special circumstances.</a:t>
            </a:r>
            <a:endParaRPr/>
          </a:p>
          <a:p>
            <a:pPr marL="0" lvl="0" indent="0" algn="l" rtl="0">
              <a:spcBef>
                <a:spcPts val="0"/>
              </a:spcBef>
              <a:spcAft>
                <a:spcPts val="0"/>
              </a:spcAft>
              <a:buNone/>
            </a:pPr>
            <a:endParaRPr/>
          </a:p>
          <a:p>
            <a:pPr marL="0" lvl="0" indent="0" algn="l" rtl="0">
              <a:spcBef>
                <a:spcPts val="0"/>
              </a:spcBef>
              <a:spcAft>
                <a:spcPts val="0"/>
              </a:spcAft>
              <a:buNone/>
            </a:pPr>
            <a:r>
              <a:rPr lang="en"/>
              <a:t>The applicant will then be taken to the “Special Circumstances” view, where they can either:</a:t>
            </a:r>
            <a:endParaRPr/>
          </a:p>
          <a:p>
            <a:pPr marL="230565" lvl="0" indent="-230565" algn="l" rtl="0">
              <a:spcBef>
                <a:spcPts val="0"/>
              </a:spcBef>
              <a:spcAft>
                <a:spcPts val="0"/>
              </a:spcAft>
              <a:buClr>
                <a:schemeClr val="dk1"/>
              </a:buClr>
              <a:buSzPts val="1200"/>
              <a:buFont typeface="Calibri"/>
              <a:buAutoNum type="arabicPeriod"/>
            </a:pPr>
            <a:r>
              <a:rPr lang="en"/>
              <a:t>Correct their response from the previous view and be given the opportunity to provide parental information,</a:t>
            </a:r>
            <a:endParaRPr/>
          </a:p>
          <a:p>
            <a:pPr marL="230565" lvl="0" indent="-230565" algn="l" rtl="0">
              <a:spcBef>
                <a:spcPts val="0"/>
              </a:spcBef>
              <a:spcAft>
                <a:spcPts val="0"/>
              </a:spcAft>
              <a:buClr>
                <a:schemeClr val="dk1"/>
              </a:buClr>
              <a:buSzPts val="1200"/>
              <a:buFont typeface="Calibri"/>
              <a:buAutoNum type="arabicPeriod"/>
            </a:pPr>
            <a:r>
              <a:rPr lang="en"/>
              <a:t>Select the response “I have a special circumstance…” or,</a:t>
            </a:r>
            <a:endParaRPr/>
          </a:p>
          <a:p>
            <a:pPr marL="230565" lvl="0" indent="-230565" algn="l" rtl="0">
              <a:spcBef>
                <a:spcPts val="0"/>
              </a:spcBef>
              <a:spcAft>
                <a:spcPts val="0"/>
              </a:spcAft>
              <a:buClr>
                <a:schemeClr val="dk1"/>
              </a:buClr>
              <a:buSzPts val="1200"/>
              <a:buFont typeface="Calibri"/>
              <a:buAutoNum type="arabicPeriod"/>
            </a:pPr>
            <a:r>
              <a:rPr lang="en"/>
              <a:t>Select a response stating that they do not have a special circumstance, but are unable to provide parental information.</a:t>
            </a:r>
            <a:endParaRPr/>
          </a:p>
          <a:p>
            <a:pPr marL="230565" lvl="0" indent="-154365" algn="l" rtl="0">
              <a:spcBef>
                <a:spcPts val="0"/>
              </a:spcBef>
              <a:spcAft>
                <a:spcPts val="0"/>
              </a:spcAft>
              <a:buClr>
                <a:schemeClr val="dk1"/>
              </a:buClr>
              <a:buSzPts val="1200"/>
              <a:buFont typeface="Calibri"/>
              <a:buNone/>
            </a:pPr>
            <a:endParaRPr/>
          </a:p>
          <a:p>
            <a:pPr marL="0" marR="0" lvl="0" indent="0" algn="l" rtl="0">
              <a:lnSpc>
                <a:spcPct val="100000"/>
              </a:lnSpc>
              <a:spcBef>
                <a:spcPts val="360"/>
              </a:spcBef>
              <a:spcAft>
                <a:spcPts val="0"/>
              </a:spcAft>
              <a:buClr>
                <a:schemeClr val="dk1"/>
              </a:buClr>
              <a:buSzPts val="1200"/>
              <a:buFont typeface="Calibri"/>
              <a:buNone/>
            </a:pPr>
            <a:r>
              <a:rPr lang="en"/>
              <a:t>In this example, the applicant has selected “I have a special circumstance and am unable to provide information about my parent(s).” The applicant can then click “Next.”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15" name="Google Shape;1715;ga4c1060c16_2_148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178</a:t>
            </a:fld>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ga4c1060c16_2_14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1" name="Google Shape;1721;ga4c1060c16_2_14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“Student Tax Filing Status” view.</a:t>
            </a:r>
            <a:endParaRPr/>
          </a:p>
          <a:p>
            <a:pPr marL="0" lvl="0" indent="0" algn="l" rtl="0">
              <a:spcBef>
                <a:spcPts val="0"/>
              </a:spcBef>
              <a:spcAft>
                <a:spcPts val="0"/>
              </a:spcAft>
              <a:buNone/>
            </a:pPr>
            <a:endParaRPr/>
          </a:p>
          <a:p>
            <a:pPr marL="0" lvl="0" indent="0" algn="l" rtl="0">
              <a:spcBef>
                <a:spcPts val="0"/>
              </a:spcBef>
              <a:spcAft>
                <a:spcPts val="0"/>
              </a:spcAft>
              <a:buNone/>
            </a:pPr>
            <a:r>
              <a:rPr lang="en"/>
              <a:t>The applicant chose that they have a special circumstance therefore they will be allowed to skip parent information.  The applicant will need to contact their financial aid administrator at the college for further instruction.</a:t>
            </a:r>
            <a:endParaRPr/>
          </a:p>
        </p:txBody>
      </p:sp>
      <p:sp>
        <p:nvSpPr>
          <p:cNvPr id="1722" name="Google Shape;1722;ga4c1060c16_2_14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a4c1060c16_2_3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ga4c1060c16_2_3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Dependent Student with Parental Data title slide – logged in as an applicant. </a:t>
            </a:r>
            <a:endParaRPr/>
          </a:p>
          <a:p>
            <a:pPr marL="0" lvl="0" indent="0" algn="l" rtl="0">
              <a:spcBef>
                <a:spcPts val="0"/>
              </a:spcBef>
              <a:spcAft>
                <a:spcPts val="0"/>
              </a:spcAft>
              <a:buNone/>
            </a:pPr>
            <a:endParaRPr/>
          </a:p>
        </p:txBody>
      </p:sp>
      <p:sp>
        <p:nvSpPr>
          <p:cNvPr id="530" name="Google Shape;530;ga4c1060c16_2_3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ga4c1060c16_2_3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8" name="Google Shape;1728;ga4c1060c16_2_3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Special Circumstances – Unsubsidized Loan Only title slide.</a:t>
            </a:r>
            <a:endParaRPr/>
          </a:p>
        </p:txBody>
      </p:sp>
      <p:sp>
        <p:nvSpPr>
          <p:cNvPr id="1729" name="Google Shape;1729;ga4c1060c16_2_3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180</a:t>
            </a:fld>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ga4c1060c16_2_15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ga4c1060c16_2_15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“Dependent Student” view.</a:t>
            </a:r>
            <a:endParaRPr/>
          </a:p>
          <a:p>
            <a:pPr marL="0" lvl="0" indent="0" algn="l" rtl="0">
              <a:spcBef>
                <a:spcPts val="0"/>
              </a:spcBef>
              <a:spcAft>
                <a:spcPts val="0"/>
              </a:spcAft>
              <a:buNone/>
            </a:pPr>
            <a:endParaRPr/>
          </a:p>
          <a:p>
            <a:pPr marL="0" lvl="0" indent="0" algn="l" rtl="0">
              <a:spcBef>
                <a:spcPts val="0"/>
              </a:spcBef>
              <a:spcAft>
                <a:spcPts val="0"/>
              </a:spcAft>
              <a:buNone/>
            </a:pPr>
            <a:r>
              <a:rPr lang="en" sz="1200">
                <a:solidFill>
                  <a:schemeClr val="dk1"/>
                </a:solidFill>
                <a:latin typeface="Calibri"/>
                <a:ea typeface="Calibri"/>
                <a:cs typeface="Calibri"/>
                <a:sym typeface="Calibri"/>
              </a:rPr>
              <a:t>If the dependent applicant is unable to provide parental data on the FAFSA, they should select “I am unable to provide information about my parent(s).” The applicant should then click “Next” to be taken to the “Impact of not Providing Parent Information” view.” </a:t>
            </a:r>
            <a:endParaRPr/>
          </a:p>
        </p:txBody>
      </p:sp>
      <p:sp>
        <p:nvSpPr>
          <p:cNvPr id="1736" name="Google Shape;1736;ga4c1060c16_2_15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181</a:t>
            </a:fld>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a4c1060c16_2_15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2" name="Google Shape;1742;ga4c1060c16_2_15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“Impact of Not Providing Parent Information” view.  </a:t>
            </a:r>
            <a:endParaRPr/>
          </a:p>
          <a:p>
            <a:pPr marL="0" lvl="0" indent="0" algn="l" rtl="0">
              <a:spcBef>
                <a:spcPts val="0"/>
              </a:spcBef>
              <a:spcAft>
                <a:spcPts val="0"/>
              </a:spcAft>
              <a:buNone/>
            </a:pPr>
            <a:endParaRPr/>
          </a:p>
          <a:p>
            <a:pPr marL="0" lvl="0" indent="0" algn="l" rtl="0">
              <a:spcBef>
                <a:spcPts val="0"/>
              </a:spcBef>
              <a:spcAft>
                <a:spcPts val="0"/>
              </a:spcAft>
              <a:buNone/>
            </a:pPr>
            <a:r>
              <a:rPr lang="en"/>
              <a:t>The view notifies the applicant that although they’re allowed to skip parent information, an EFC will not be generated and they must follow up with their financial aid administrator in order to complete their FAFSA form and receive an EFC.</a:t>
            </a:r>
            <a:endParaRPr/>
          </a:p>
          <a:p>
            <a:pPr marL="0" lvl="0" indent="0" algn="l" rtl="0">
              <a:spcBef>
                <a:spcPts val="0"/>
              </a:spcBef>
              <a:spcAft>
                <a:spcPts val="0"/>
              </a:spcAft>
              <a:buNone/>
            </a:pPr>
            <a:endParaRPr/>
          </a:p>
        </p:txBody>
      </p:sp>
      <p:sp>
        <p:nvSpPr>
          <p:cNvPr id="1743" name="Google Shape;1743;ga4c1060c16_2_15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182</a:t>
            </a:fld>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ga4c1060c16_2_15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9" name="Google Shape;1749;ga4c1060c16_2_15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“Special Circumstances Qualifications” view.</a:t>
            </a:r>
            <a:endParaRPr/>
          </a:p>
          <a:p>
            <a:pPr marL="0" lvl="0" indent="0" algn="l" rtl="0">
              <a:spcBef>
                <a:spcPts val="0"/>
              </a:spcBef>
              <a:spcAft>
                <a:spcPts val="0"/>
              </a:spcAft>
              <a:buNone/>
            </a:pPr>
            <a:endParaRPr/>
          </a:p>
          <a:p>
            <a:pPr marL="0" lvl="0" indent="0" algn="l" rtl="0">
              <a:spcBef>
                <a:spcPts val="0"/>
              </a:spcBef>
              <a:spcAft>
                <a:spcPts val="0"/>
              </a:spcAft>
              <a:buNone/>
            </a:pPr>
            <a:r>
              <a:rPr lang="en"/>
              <a:t>The applicant selects “I do not have a special circumstance , and am submitting my FAFSA without parent information to apply for an unsubsidized loan only” and clicks “Next.”</a:t>
            </a:r>
            <a:endParaRPr/>
          </a:p>
        </p:txBody>
      </p:sp>
      <p:sp>
        <p:nvSpPr>
          <p:cNvPr id="1750" name="Google Shape;1750;ga4c1060c16_2_15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183</a:t>
            </a:fld>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ga4c1060c16_2_15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6" name="Google Shape;1756;ga4c1060c16_2_15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“Student Tax Filing Status” view.</a:t>
            </a:r>
            <a:endParaRPr/>
          </a:p>
          <a:p>
            <a:pPr marL="0" lvl="0" indent="0" algn="l" rtl="0">
              <a:spcBef>
                <a:spcPts val="0"/>
              </a:spcBef>
              <a:spcAft>
                <a:spcPts val="0"/>
              </a:spcAft>
              <a:buNone/>
            </a:pPr>
            <a:endParaRPr/>
          </a:p>
          <a:p>
            <a:pPr marL="0" lvl="0" indent="0" algn="l" rtl="0">
              <a:spcBef>
                <a:spcPts val="0"/>
              </a:spcBef>
              <a:spcAft>
                <a:spcPts val="0"/>
              </a:spcAft>
              <a:buNone/>
            </a:pPr>
            <a:r>
              <a:rPr lang="en"/>
              <a:t>The applicant chose that they do not have a special circumstance and will continue the application without parent information.  The applicant will be allowed to skip parent information, but will only be considered for an unsubsidized loan.  The applicant will need to contact their financial aid administrator at the college to request consideration for an unsubsidized loan.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57" name="Google Shape;1757;ga4c1060c16_2_15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184</a:t>
            </a:fld>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a4c1060c16_2_3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3" name="Google Shape;1763;ga4c1060c16_2_3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Homeless Circumstance title slide.</a:t>
            </a:r>
            <a:endParaRPr/>
          </a:p>
        </p:txBody>
      </p:sp>
      <p:sp>
        <p:nvSpPr>
          <p:cNvPr id="1764" name="Google Shape;1764;ga4c1060c16_2_3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185</a:t>
            </a:fld>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8"/>
        <p:cNvGrpSpPr/>
        <p:nvPr/>
      </p:nvGrpSpPr>
      <p:grpSpPr>
        <a:xfrm>
          <a:off x="0" y="0"/>
          <a:ext cx="0" cy="0"/>
          <a:chOff x="0" y="0"/>
          <a:chExt cx="0" cy="0"/>
        </a:xfrm>
      </p:grpSpPr>
      <p:sp>
        <p:nvSpPr>
          <p:cNvPr id="1769" name="Google Shape;1769;ga4c1060c16_2_15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0" name="Google Shape;1770;ga4c1060c16_2_15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Homelessness Filter Question” view.</a:t>
            </a:r>
            <a:endParaRPr/>
          </a:p>
        </p:txBody>
      </p:sp>
      <p:sp>
        <p:nvSpPr>
          <p:cNvPr id="1771" name="Google Shape;1771;ga4c1060c16_2_15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186</a:t>
            </a:fld>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Google Shape;1776;ga4c1060c16_2_15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7" name="Google Shape;1777;ga4c1060c16_2_15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“Student Homelessness Questions” view.  </a:t>
            </a:r>
            <a:endParaRPr/>
          </a:p>
          <a:p>
            <a:pPr marL="0" lvl="0" indent="0" algn="l" rtl="0">
              <a:spcBef>
                <a:spcPts val="0"/>
              </a:spcBef>
              <a:spcAft>
                <a:spcPts val="0"/>
              </a:spcAft>
              <a:buNone/>
            </a:pPr>
            <a:endParaRPr/>
          </a:p>
          <a:p>
            <a:pPr marL="0" lvl="0" indent="0" algn="l" rtl="0">
              <a:spcBef>
                <a:spcPts val="0"/>
              </a:spcBef>
              <a:spcAft>
                <a:spcPts val="0"/>
              </a:spcAft>
              <a:buNone/>
            </a:pPr>
            <a:r>
              <a:rPr lang="en"/>
              <a:t>The applicant now has the option to check which entity made the determination or select “None of the above.”</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
              <a:t>In this example, the applicant chooses one of the three choices designated as an acceptable entity for being recognized as an unaccompanied youth who is homeless.</a:t>
            </a:r>
            <a:endParaRPr/>
          </a:p>
          <a:p>
            <a:pPr marL="0" lvl="0" indent="0" algn="l" rtl="0">
              <a:spcBef>
                <a:spcPts val="0"/>
              </a:spcBef>
              <a:spcAft>
                <a:spcPts val="0"/>
              </a:spcAft>
              <a:buNone/>
            </a:pPr>
            <a:endParaRPr/>
          </a:p>
          <a:p>
            <a:pPr marL="0" marR="0" lvl="0" indent="0" algn="l" rtl="0">
              <a:lnSpc>
                <a:spcPct val="100000"/>
              </a:lnSpc>
              <a:spcBef>
                <a:spcPts val="360"/>
              </a:spcBef>
              <a:spcAft>
                <a:spcPts val="0"/>
              </a:spcAft>
              <a:buClr>
                <a:schemeClr val="dk1"/>
              </a:buClr>
              <a:buSzPts val="1200"/>
              <a:buFont typeface="Calibri"/>
              <a:buNone/>
            </a:pPr>
            <a:r>
              <a:rPr lang="en"/>
              <a:t>The applicant should click the “Next” button. They will then skip the parental information views and go directly to the Student Household Info views.</a:t>
            </a:r>
            <a:endParaRPr/>
          </a:p>
          <a:p>
            <a:pPr marL="0" lvl="0" indent="0" algn="l" rtl="0">
              <a:spcBef>
                <a:spcPts val="0"/>
              </a:spcBef>
              <a:spcAft>
                <a:spcPts val="0"/>
              </a:spcAft>
              <a:buNone/>
            </a:pPr>
            <a:endParaRPr/>
          </a:p>
        </p:txBody>
      </p:sp>
      <p:sp>
        <p:nvSpPr>
          <p:cNvPr id="1778" name="Google Shape;1778;ga4c1060c16_2_15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187</a:t>
            </a:fld>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ga4c1060c16_2_15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4" name="Google Shape;1784;ga4c1060c16_2_15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“Student Household Info” view.</a:t>
            </a:r>
            <a:endParaRPr/>
          </a:p>
          <a:p>
            <a:pPr marL="0" lvl="0" indent="0" algn="l" rtl="0">
              <a:spcBef>
                <a:spcPts val="0"/>
              </a:spcBef>
              <a:spcAft>
                <a:spcPts val="0"/>
              </a:spcAft>
              <a:buNone/>
            </a:pPr>
            <a:endParaRPr/>
          </a:p>
          <a:p>
            <a:pPr marL="0" lvl="0" indent="0" algn="l" rtl="0">
              <a:spcBef>
                <a:spcPts val="0"/>
              </a:spcBef>
              <a:spcAft>
                <a:spcPts val="0"/>
              </a:spcAft>
              <a:buNone/>
            </a:pPr>
            <a:r>
              <a:rPr lang="en"/>
              <a:t>The applicant will be taken to the student household info page with household size displaying as 1. The applicant will then proceed with the application as an independent.</a:t>
            </a:r>
            <a:endParaRPr/>
          </a:p>
        </p:txBody>
      </p:sp>
      <p:sp>
        <p:nvSpPr>
          <p:cNvPr id="1785" name="Google Shape;1785;ga4c1060c16_2_15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188</a:t>
            </a:fld>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Google Shape;1790;ga4c1060c16_2_15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1" name="Google Shape;1791;ga4c1060c16_2_15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Homelessness Filter Question” view.</a:t>
            </a:r>
            <a:endParaRPr/>
          </a:p>
          <a:p>
            <a:pPr marL="0" lvl="0" indent="0" algn="l" rtl="0">
              <a:spcBef>
                <a:spcPts val="0"/>
              </a:spcBef>
              <a:spcAft>
                <a:spcPts val="0"/>
              </a:spcAft>
              <a:buNone/>
            </a:pPr>
            <a:endParaRPr/>
          </a:p>
          <a:p>
            <a:pPr marL="0" lvl="0" indent="0" algn="l" rtl="0">
              <a:spcBef>
                <a:spcPts val="0"/>
              </a:spcBef>
              <a:spcAft>
                <a:spcPts val="0"/>
              </a:spcAft>
              <a:buNone/>
            </a:pPr>
            <a:r>
              <a:rPr lang="en"/>
              <a:t>Note: In this scenario the applicant indicates they are homeless, but does not meet any of the criteria for determination that they were at any time on or after July 1, 2020 considered to be an unaccompanied youth who was homeless from any of the entities listed on the next slide.  </a:t>
            </a:r>
            <a:endParaRPr/>
          </a:p>
        </p:txBody>
      </p:sp>
      <p:sp>
        <p:nvSpPr>
          <p:cNvPr id="1792" name="Google Shape;1792;ga4c1060c16_2_15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a4c1060c16_2_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6" name="Google Shape;536;ga4c1060c16_2_4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“Personal Information for Student” view.</a:t>
            </a:r>
            <a:endParaRPr/>
          </a:p>
          <a:p>
            <a:pPr marL="0" lvl="0" indent="0" algn="l" rtl="0">
              <a:spcBef>
                <a:spcPts val="0"/>
              </a:spcBef>
              <a:spcAft>
                <a:spcPts val="0"/>
              </a:spcAft>
              <a:buNone/>
            </a:pPr>
            <a:endParaRPr/>
          </a:p>
          <a:p>
            <a:pPr marL="0" lvl="0" indent="0" algn="l" rtl="0">
              <a:spcBef>
                <a:spcPts val="0"/>
              </a:spcBef>
              <a:spcAft>
                <a:spcPts val="0"/>
              </a:spcAft>
              <a:buNone/>
            </a:pPr>
            <a:r>
              <a:rPr lang="en" sz="1200">
                <a:solidFill>
                  <a:schemeClr val="dk1"/>
                </a:solidFill>
                <a:latin typeface="Calibri"/>
                <a:ea typeface="Calibri"/>
                <a:cs typeface="Calibri"/>
                <a:sym typeface="Calibri"/>
              </a:rPr>
              <a:t>This is one of multiple pages on fafsa.gov that explains that “you” and “your” are referencing the applicant. Other pages where this messaging appears includes the Search for High School, Student Marital Status, Parent Marital Status, and Student Tax Filing Status.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a:t>The box highlighted in green indicates that the application has been successfully saved.</a:t>
            </a:r>
            <a:endParaRPr/>
          </a:p>
          <a:p>
            <a:pPr marL="0" lvl="0" indent="0" algn="l" rtl="0">
              <a:spcBef>
                <a:spcPts val="0"/>
              </a:spcBef>
              <a:spcAft>
                <a:spcPts val="0"/>
              </a:spcAft>
              <a:buNone/>
            </a:pPr>
            <a:endParaRPr/>
          </a:p>
          <a:p>
            <a:pPr marL="0" lvl="0" indent="0" algn="l" rtl="0">
              <a:spcBef>
                <a:spcPts val="0"/>
              </a:spcBef>
              <a:spcAft>
                <a:spcPts val="0"/>
              </a:spcAft>
              <a:buNone/>
            </a:pPr>
            <a:r>
              <a:rPr lang="en"/>
              <a:t>Note: This is the first view for the Student Demographics section.</a:t>
            </a:r>
            <a:endParaRPr/>
          </a:p>
        </p:txBody>
      </p:sp>
      <p:sp>
        <p:nvSpPr>
          <p:cNvPr id="537" name="Google Shape;537;ga4c1060c16_2_4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a4c1060c16_2_15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8" name="Google Shape;1798;ga4c1060c16_2_15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Homelessness Questions” view.  </a:t>
            </a:r>
            <a:endParaRPr/>
          </a:p>
          <a:p>
            <a:pPr marL="0" lvl="0" indent="0" algn="l" rtl="0">
              <a:spcBef>
                <a:spcPts val="0"/>
              </a:spcBef>
              <a:spcAft>
                <a:spcPts val="0"/>
              </a:spcAft>
              <a:buNone/>
            </a:pPr>
            <a:endParaRPr/>
          </a:p>
        </p:txBody>
      </p:sp>
      <p:sp>
        <p:nvSpPr>
          <p:cNvPr id="1799" name="Google Shape;1799;ga4c1060c16_2_15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190</a:t>
            </a:fld>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ga4c1060c16_2_15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ga4c1060c16_2_15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“Homeless or at Risk of Being Homeless” view.</a:t>
            </a:r>
            <a:endParaRPr/>
          </a:p>
          <a:p>
            <a:pPr marL="0" lvl="0" indent="0" algn="l" rtl="0">
              <a:spcBef>
                <a:spcPts val="0"/>
              </a:spcBef>
              <a:spcAft>
                <a:spcPts val="0"/>
              </a:spcAft>
              <a:buNone/>
            </a:pPr>
            <a:endParaRPr/>
          </a:p>
          <a:p>
            <a:pPr marL="0" lvl="0" indent="0" algn="l" rtl="0">
              <a:spcBef>
                <a:spcPts val="0"/>
              </a:spcBef>
              <a:spcAft>
                <a:spcPts val="0"/>
              </a:spcAft>
              <a:buNone/>
            </a:pPr>
            <a:r>
              <a:rPr lang="en"/>
              <a:t>This page describes the conditions for being homeless or at risk of being homeless.  Once the applicant clicks “Next” they will be taken to the page that describes potential impacts of not providing parent information.</a:t>
            </a:r>
            <a:endParaRPr/>
          </a:p>
        </p:txBody>
      </p:sp>
      <p:sp>
        <p:nvSpPr>
          <p:cNvPr id="1806" name="Google Shape;1806;ga4c1060c16_2_15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191</a:t>
            </a:fld>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ga4c1060c16_2_15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2" name="Google Shape;1812;ga4c1060c16_2_15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“Impact of Not Providing Parent Information” view.  </a:t>
            </a:r>
            <a:endParaRPr/>
          </a:p>
          <a:p>
            <a:pPr marL="0" lvl="0" indent="0" algn="l" rtl="0">
              <a:spcBef>
                <a:spcPts val="0"/>
              </a:spcBef>
              <a:spcAft>
                <a:spcPts val="0"/>
              </a:spcAft>
              <a:buNone/>
            </a:pPr>
            <a:endParaRPr/>
          </a:p>
          <a:p>
            <a:pPr marL="0" lvl="0" indent="0" algn="l" rtl="0">
              <a:spcBef>
                <a:spcPts val="0"/>
              </a:spcBef>
              <a:spcAft>
                <a:spcPts val="0"/>
              </a:spcAft>
              <a:buNone/>
            </a:pPr>
            <a:r>
              <a:rPr lang="en"/>
              <a:t>The view notifies the applicant that although they’re allowed to skip parent information, an EFC will not be generated and they must follow up with their financial aid administrator in order to complete their FAFSA form and receive an EFC.</a:t>
            </a:r>
            <a:endParaRPr/>
          </a:p>
          <a:p>
            <a:pPr marL="0" lvl="0" indent="0" algn="l" rtl="0">
              <a:spcBef>
                <a:spcPts val="0"/>
              </a:spcBef>
              <a:spcAft>
                <a:spcPts val="0"/>
              </a:spcAft>
              <a:buNone/>
            </a:pPr>
            <a:endParaRPr/>
          </a:p>
        </p:txBody>
      </p:sp>
      <p:sp>
        <p:nvSpPr>
          <p:cNvPr id="1813" name="Google Shape;1813;ga4c1060c16_2_15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192</a:t>
            </a:fld>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7"/>
        <p:cNvGrpSpPr/>
        <p:nvPr/>
      </p:nvGrpSpPr>
      <p:grpSpPr>
        <a:xfrm>
          <a:off x="0" y="0"/>
          <a:ext cx="0" cy="0"/>
          <a:chOff x="0" y="0"/>
          <a:chExt cx="0" cy="0"/>
        </a:xfrm>
      </p:grpSpPr>
      <p:sp>
        <p:nvSpPr>
          <p:cNvPr id="1818" name="Google Shape;1818;ga4c1060c16_2_15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9" name="Google Shape;1819;ga4c1060c16_2_15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“Homeless or at Risk of Being Homeless Acknowledgement” view.</a:t>
            </a:r>
            <a:endParaRPr/>
          </a:p>
          <a:p>
            <a:pPr marL="0" lvl="0" indent="0" algn="l" rtl="0">
              <a:spcBef>
                <a:spcPts val="0"/>
              </a:spcBef>
              <a:spcAft>
                <a:spcPts val="0"/>
              </a:spcAft>
              <a:buNone/>
            </a:pPr>
            <a:endParaRPr/>
          </a:p>
          <a:p>
            <a:pPr marL="0" lvl="0" indent="0" algn="l" rtl="0">
              <a:spcBef>
                <a:spcPts val="0"/>
              </a:spcBef>
              <a:spcAft>
                <a:spcPts val="0"/>
              </a:spcAft>
              <a:buNone/>
            </a:pPr>
            <a:r>
              <a:rPr lang="en"/>
              <a:t>Dependent applicants have the option to choose to not provide parent information, with potential impacts listed on the previous slide or choose to provide parent information.</a:t>
            </a:r>
            <a:endParaRPr/>
          </a:p>
        </p:txBody>
      </p:sp>
      <p:sp>
        <p:nvSpPr>
          <p:cNvPr id="1820" name="Google Shape;1820;ga4c1060c16_2_15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193</a:t>
            </a:fld>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a4c1060c16_2_15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6" name="Google Shape;1826;ga4c1060c16_2_15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“Student Household Info” view.</a:t>
            </a:r>
            <a:endParaRPr/>
          </a:p>
          <a:p>
            <a:pPr marL="0" lvl="0" indent="0" algn="l" rtl="0">
              <a:spcBef>
                <a:spcPts val="0"/>
              </a:spcBef>
              <a:spcAft>
                <a:spcPts val="0"/>
              </a:spcAft>
              <a:buNone/>
            </a:pPr>
            <a:endParaRPr/>
          </a:p>
          <a:p>
            <a:pPr marL="0" lvl="0" indent="0" algn="l" rtl="0">
              <a:spcBef>
                <a:spcPts val="0"/>
              </a:spcBef>
              <a:spcAft>
                <a:spcPts val="0"/>
              </a:spcAft>
              <a:buNone/>
            </a:pPr>
            <a:r>
              <a:rPr lang="en"/>
              <a:t>The applicant will be taken to the student household info page with household size displaying as 1. The applicant will then proceed with the application as an independent.</a:t>
            </a:r>
            <a:endParaRPr/>
          </a:p>
          <a:p>
            <a:pPr marL="0" lvl="0" indent="0" algn="l" rtl="0">
              <a:spcBef>
                <a:spcPts val="0"/>
              </a:spcBef>
              <a:spcAft>
                <a:spcPts val="0"/>
              </a:spcAft>
              <a:buNone/>
            </a:pPr>
            <a:endParaRPr/>
          </a:p>
        </p:txBody>
      </p:sp>
      <p:sp>
        <p:nvSpPr>
          <p:cNvPr id="1827" name="Google Shape;1827;ga4c1060c16_2_15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194</a:t>
            </a:fld>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1"/>
        <p:cNvGrpSpPr/>
        <p:nvPr/>
      </p:nvGrpSpPr>
      <p:grpSpPr>
        <a:xfrm>
          <a:off x="0" y="0"/>
          <a:ext cx="0" cy="0"/>
          <a:chOff x="0" y="0"/>
          <a:chExt cx="0" cy="0"/>
        </a:xfrm>
      </p:grpSpPr>
      <p:sp>
        <p:nvSpPr>
          <p:cNvPr id="1832" name="Google Shape;1832;ga4c1060c16_2_3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3" name="Google Shape;1833;ga4c1060c16_2_3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Additional Resources title slide.</a:t>
            </a:r>
            <a:endParaRPr/>
          </a:p>
        </p:txBody>
      </p:sp>
      <p:sp>
        <p:nvSpPr>
          <p:cNvPr id="1834" name="Google Shape;1834;ga4c1060c16_2_3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195</a:t>
            </a:fld>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p:cNvGrpSpPr/>
        <p:nvPr/>
      </p:nvGrpSpPr>
      <p:grpSpPr>
        <a:xfrm>
          <a:off x="0" y="0"/>
          <a:ext cx="0" cy="0"/>
          <a:chOff x="0" y="0"/>
          <a:chExt cx="0" cy="0"/>
        </a:xfrm>
      </p:grpSpPr>
      <p:sp>
        <p:nvSpPr>
          <p:cNvPr id="1839" name="Google Shape;1839;ga4c1060c16_2_15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0" name="Google Shape;1840;ga4c1060c16_2_15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a:t>
            </a:r>
            <a:r>
              <a:rPr lang="en" i="0"/>
              <a:t>Studentaid.gov</a:t>
            </a:r>
            <a:r>
              <a:rPr lang="en" i="1"/>
              <a:t> </a:t>
            </a:r>
            <a:r>
              <a:rPr lang="en"/>
              <a:t>home view. </a:t>
            </a:r>
            <a:endParaRPr/>
          </a:p>
          <a:p>
            <a:pPr marL="0" lvl="0" indent="0" algn="l" rtl="0">
              <a:spcBef>
                <a:spcPts val="0"/>
              </a:spcBef>
              <a:spcAft>
                <a:spcPts val="0"/>
              </a:spcAft>
              <a:buNone/>
            </a:pPr>
            <a:endParaRPr/>
          </a:p>
          <a:p>
            <a:pPr marL="0" lvl="0" indent="0" algn="l" rtl="0">
              <a:spcBef>
                <a:spcPts val="0"/>
              </a:spcBef>
              <a:spcAft>
                <a:spcPts val="0"/>
              </a:spcAft>
              <a:buNone/>
            </a:pPr>
            <a:r>
              <a:rPr lang="en"/>
              <a:t>There are dropdown menus for Understand Aid, Apply For Aid, Complete Aid Process, and Manage Loans.</a:t>
            </a:r>
            <a:endParaRPr/>
          </a:p>
        </p:txBody>
      </p:sp>
      <p:sp>
        <p:nvSpPr>
          <p:cNvPr id="1841" name="Google Shape;1841;ga4c1060c16_2_15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196</a:t>
            </a:fld>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5"/>
        <p:cNvGrpSpPr/>
        <p:nvPr/>
      </p:nvGrpSpPr>
      <p:grpSpPr>
        <a:xfrm>
          <a:off x="0" y="0"/>
          <a:ext cx="0" cy="0"/>
          <a:chOff x="0" y="0"/>
          <a:chExt cx="0" cy="0"/>
        </a:xfrm>
      </p:grpSpPr>
      <p:sp>
        <p:nvSpPr>
          <p:cNvPr id="1846" name="Google Shape;1846;ga4c1060c16_2_16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7" name="Google Shape;1847;ga4c1060c16_2_16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a:t>
            </a:r>
            <a:r>
              <a:rPr lang="en" i="0"/>
              <a:t>Studentaid.gov</a:t>
            </a:r>
            <a:r>
              <a:rPr lang="en" i="1"/>
              <a:t> </a:t>
            </a:r>
            <a:r>
              <a:rPr lang="en"/>
              <a:t>home view continued. </a:t>
            </a:r>
            <a:endParaRPr/>
          </a:p>
          <a:p>
            <a:pPr marL="0" lvl="0" indent="0" algn="l" rtl="0">
              <a:spcBef>
                <a:spcPts val="0"/>
              </a:spcBef>
              <a:spcAft>
                <a:spcPts val="0"/>
              </a:spcAft>
              <a:buNone/>
            </a:pPr>
            <a:endParaRPr/>
          </a:p>
        </p:txBody>
      </p:sp>
      <p:sp>
        <p:nvSpPr>
          <p:cNvPr id="1848" name="Google Shape;1848;ga4c1060c16_2_160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197</a:t>
            </a:fld>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2"/>
        <p:cNvGrpSpPr/>
        <p:nvPr/>
      </p:nvGrpSpPr>
      <p:grpSpPr>
        <a:xfrm>
          <a:off x="0" y="0"/>
          <a:ext cx="0" cy="0"/>
          <a:chOff x="0" y="0"/>
          <a:chExt cx="0" cy="0"/>
        </a:xfrm>
      </p:grpSpPr>
      <p:sp>
        <p:nvSpPr>
          <p:cNvPr id="1853" name="Google Shape;1853;ga4c1060c16_2_16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4" name="Google Shape;1854;ga4c1060c16_2_16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a:t>
            </a:r>
            <a:r>
              <a:rPr lang="en" i="0"/>
              <a:t>Studentaid.gov</a:t>
            </a:r>
            <a:r>
              <a:rPr lang="en" i="1"/>
              <a:t> </a:t>
            </a:r>
            <a:r>
              <a:rPr lang="en"/>
              <a:t>home view continued -1. </a:t>
            </a:r>
            <a:endParaRPr/>
          </a:p>
          <a:p>
            <a:pPr marL="0" lvl="0" indent="0" algn="l" rtl="0">
              <a:spcBef>
                <a:spcPts val="0"/>
              </a:spcBef>
              <a:spcAft>
                <a:spcPts val="0"/>
              </a:spcAft>
              <a:buNone/>
            </a:pPr>
            <a:endParaRPr/>
          </a:p>
        </p:txBody>
      </p:sp>
      <p:sp>
        <p:nvSpPr>
          <p:cNvPr id="1855" name="Google Shape;1855;ga4c1060c16_2_16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198</a:t>
            </a:fld>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9"/>
        <p:cNvGrpSpPr/>
        <p:nvPr/>
      </p:nvGrpSpPr>
      <p:grpSpPr>
        <a:xfrm>
          <a:off x="0" y="0"/>
          <a:ext cx="0" cy="0"/>
          <a:chOff x="0" y="0"/>
          <a:chExt cx="0" cy="0"/>
        </a:xfrm>
      </p:grpSpPr>
      <p:sp>
        <p:nvSpPr>
          <p:cNvPr id="1860" name="Google Shape;1860;ga4c1060c16_2_16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1" name="Google Shape;1861;ga4c1060c16_2_16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a:t>You can use the Web Demonstration site to preview 2021-2022 functionality beginning on September 27, 2020.</a:t>
            </a:r>
            <a:endParaRPr/>
          </a:p>
        </p:txBody>
      </p:sp>
      <p:sp>
        <p:nvSpPr>
          <p:cNvPr id="1862" name="Google Shape;1862;ga4c1060c16_2_16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a4c1060c16_2_3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ga4c1060c16_2_3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Topics slide.</a:t>
            </a:r>
            <a:endParaRPr/>
          </a:p>
        </p:txBody>
      </p:sp>
      <p:sp>
        <p:nvSpPr>
          <p:cNvPr id="413" name="Google Shape;413;ga4c1060c16_2_3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a4c1060c16_2_4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43" name="Google Shape;543;ga4c1060c16_2_4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E-mail and Phone” view.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
              <a:t>Note: While not mandatory, it is beneficial for the applicant/parent to include an e-mail address on the FAFSA form in order to receive important communications about their financial aid.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544" name="Google Shape;544;ga4c1060c16_2_4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6"/>
        <p:cNvGrpSpPr/>
        <p:nvPr/>
      </p:nvGrpSpPr>
      <p:grpSpPr>
        <a:xfrm>
          <a:off x="0" y="0"/>
          <a:ext cx="0" cy="0"/>
          <a:chOff x="0" y="0"/>
          <a:chExt cx="0" cy="0"/>
        </a:xfrm>
      </p:grpSpPr>
      <p:sp>
        <p:nvSpPr>
          <p:cNvPr id="1867" name="Google Shape;1867;ga4c1060c16_2_161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8" name="Google Shape;1868;ga4c1060c16_2_16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a4c1060c16_2_4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0" name="Google Shape;550;ga4c1060c16_2_4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Address” view.</a:t>
            </a:r>
            <a:endParaRPr/>
          </a:p>
          <a:p>
            <a:pPr marL="0" marR="0" lvl="0" indent="0" algn="l" rtl="0">
              <a:lnSpc>
                <a:spcPct val="100000"/>
              </a:lnSpc>
              <a:spcBef>
                <a:spcPts val="360"/>
              </a:spcBef>
              <a:spcAft>
                <a:spcPts val="0"/>
              </a:spcAft>
              <a:buClr>
                <a:schemeClr val="dk1"/>
              </a:buClr>
              <a:buSzPts val="1200"/>
              <a:buFont typeface="Calibri"/>
              <a:buNone/>
            </a:pPr>
            <a:endParaRPr/>
          </a:p>
          <a:p>
            <a:pPr marL="0" marR="0" lvl="0" indent="0" algn="l" rtl="0">
              <a:lnSpc>
                <a:spcPct val="100000"/>
              </a:lnSpc>
              <a:spcBef>
                <a:spcPts val="360"/>
              </a:spcBef>
              <a:spcAft>
                <a:spcPts val="0"/>
              </a:spcAft>
              <a:buClr>
                <a:schemeClr val="dk1"/>
              </a:buClr>
              <a:buSzPts val="1200"/>
              <a:buFont typeface="Calibri"/>
              <a:buNone/>
            </a:pPr>
            <a:endParaRPr/>
          </a:p>
        </p:txBody>
      </p:sp>
      <p:sp>
        <p:nvSpPr>
          <p:cNvPr id="551" name="Google Shape;551;ga4c1060c16_2_4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a4c1060c16_2_4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7" name="Google Shape;557;ga4c1060c16_2_4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“Student Residency and Eligibility” view.</a:t>
            </a:r>
            <a:endParaRPr/>
          </a:p>
          <a:p>
            <a:pPr marL="0" lvl="0" indent="0" algn="l" rtl="0">
              <a:spcBef>
                <a:spcPts val="0"/>
              </a:spcBef>
              <a:spcAft>
                <a:spcPts val="0"/>
              </a:spcAft>
              <a:buNone/>
            </a:pPr>
            <a:endParaRPr/>
          </a:p>
        </p:txBody>
      </p:sp>
      <p:sp>
        <p:nvSpPr>
          <p:cNvPr id="558" name="Google Shape;558;ga4c1060c16_2_4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a4c1060c16_2_5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4" name="Google Shape;564;ga4c1060c16_2_5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“Student Residency and Eligibility” view continued.</a:t>
            </a:r>
            <a:endParaRPr/>
          </a:p>
          <a:p>
            <a:pPr marL="0" lvl="0" indent="0" algn="l" rtl="0">
              <a:spcBef>
                <a:spcPts val="0"/>
              </a:spcBef>
              <a:spcAft>
                <a:spcPts val="0"/>
              </a:spcAft>
              <a:buNone/>
            </a:pPr>
            <a:endParaRPr/>
          </a:p>
          <a:p>
            <a:pPr marL="0" lvl="0" indent="0" algn="l" rtl="0">
              <a:spcBef>
                <a:spcPts val="0"/>
              </a:spcBef>
              <a:spcAft>
                <a:spcPts val="0"/>
              </a:spcAft>
              <a:buNone/>
            </a:pPr>
            <a:r>
              <a:rPr lang="en"/>
              <a:t>The informational message displays to notify the applicant that they are eligible to transfer their FAFSA information to their participating state aid application. The link will be available on the FAFSA confirmation page.  This message will only </a:t>
            </a:r>
            <a:r>
              <a:rPr lang="en" sz="1200">
                <a:solidFill>
                  <a:schemeClr val="dk1"/>
                </a:solidFill>
                <a:latin typeface="Calibri"/>
                <a:ea typeface="Calibri"/>
                <a:cs typeface="Calibri"/>
                <a:sym typeface="Calibri"/>
              </a:rPr>
              <a:t>display when the applicant indicates a participating state as their state of legal residence</a:t>
            </a: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a:t>Participating states include: Iowa, Minnesota, Mississippi, New York, New Jersey, Pennsylvania, and Vermont.</a:t>
            </a:r>
            <a:endParaRPr/>
          </a:p>
          <a:p>
            <a:pPr marL="0" lvl="0" indent="0" algn="l" rtl="0">
              <a:spcBef>
                <a:spcPts val="0"/>
              </a:spcBef>
              <a:spcAft>
                <a:spcPts val="0"/>
              </a:spcAft>
              <a:buNone/>
            </a:pPr>
            <a:endParaRPr/>
          </a:p>
        </p:txBody>
      </p:sp>
      <p:sp>
        <p:nvSpPr>
          <p:cNvPr id="565" name="Google Shape;565;ga4c1060c16_2_50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a4c1060c16_2_5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1" name="Google Shape;571;ga4c1060c16_2_5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“Student Education” view.</a:t>
            </a:r>
            <a:endParaRPr/>
          </a:p>
          <a:p>
            <a:pPr marL="0" lvl="0" indent="0" algn="l" rtl="0">
              <a:spcBef>
                <a:spcPts val="0"/>
              </a:spcBef>
              <a:spcAft>
                <a:spcPts val="0"/>
              </a:spcAft>
              <a:buNone/>
            </a:pPr>
            <a:endParaRPr/>
          </a:p>
        </p:txBody>
      </p:sp>
      <p:sp>
        <p:nvSpPr>
          <p:cNvPr id="572" name="Google Shape;572;ga4c1060c16_2_5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a4c1060c16_2_5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8" name="Google Shape;578;ga4c1060c16_2_5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Selective Service” view.</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
              <a:t>Note: </a:t>
            </a:r>
            <a:r>
              <a:rPr lang="en" sz="1200" b="0" i="0" u="none" strike="noStrike">
                <a:solidFill>
                  <a:schemeClr val="dk1"/>
                </a:solidFill>
                <a:latin typeface="Calibri"/>
                <a:ea typeface="Calibri"/>
                <a:cs typeface="Calibri"/>
                <a:sym typeface="Calibri"/>
              </a:rPr>
              <a:t>The response to this question is used to determine if the applicant needs to register with the Selective Service System (SSS). Most male citizens and male immigrants between the ages of 18–25 must register with the SSS to receive federal student aid. This requirement applies to any person assigned the sex of male at birth.</a:t>
            </a:r>
            <a:r>
              <a:rPr lang="en"/>
              <a:t> </a:t>
            </a:r>
            <a:endParaRPr/>
          </a:p>
        </p:txBody>
      </p:sp>
      <p:sp>
        <p:nvSpPr>
          <p:cNvPr id="579" name="Google Shape;579;ga4c1060c16_2_5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a4c1060c16_2_5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5" name="Google Shape;585;ga4c1060c16_2_5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Driver’s License” view.</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586" name="Google Shape;586;ga4c1060c16_2_5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a4c1060c16_2_5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92" name="Google Shape;592;ga4c1060c16_2_5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“Student Foster Care and Parent Education Completion” view.</a:t>
            </a:r>
            <a:endParaRPr/>
          </a:p>
        </p:txBody>
      </p:sp>
      <p:sp>
        <p:nvSpPr>
          <p:cNvPr id="593" name="Google Shape;593;ga4c1060c16_2_5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a4c1060c16_2_5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99" name="Google Shape;599;ga4c1060c16_2_5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“Search for High School” view.</a:t>
            </a:r>
            <a:endParaRPr/>
          </a:p>
          <a:p>
            <a:pPr marL="0" lvl="0" indent="0" algn="l" rtl="0">
              <a:spcBef>
                <a:spcPts val="0"/>
              </a:spcBef>
              <a:spcAft>
                <a:spcPts val="0"/>
              </a:spcAft>
              <a:buNone/>
            </a:pPr>
            <a:endParaRPr/>
          </a:p>
          <a:p>
            <a:pPr marL="0" lvl="0" indent="0" algn="l" rtl="0">
              <a:spcBef>
                <a:spcPts val="0"/>
              </a:spcBef>
              <a:spcAft>
                <a:spcPts val="0"/>
              </a:spcAft>
              <a:buNone/>
            </a:pPr>
            <a:r>
              <a:rPr lang="en"/>
              <a:t>Note: This is the first page for the School Selection section.</a:t>
            </a:r>
            <a:endParaRPr/>
          </a:p>
        </p:txBody>
      </p:sp>
      <p:sp>
        <p:nvSpPr>
          <p:cNvPr id="600" name="Google Shape;600;ga4c1060c16_2_5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a4c1060c16_2_5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06" name="Google Shape;606;ga4c1060c16_2_5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“High School Search Results” view.</a:t>
            </a:r>
            <a:endParaRPr/>
          </a:p>
        </p:txBody>
      </p:sp>
      <p:sp>
        <p:nvSpPr>
          <p:cNvPr id="607" name="Google Shape;607;ga4c1060c16_2_5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a4c1060c16_2_3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a4c1060c16_2_3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Overview slide.</a:t>
            </a:r>
            <a:endParaRPr/>
          </a:p>
        </p:txBody>
      </p:sp>
      <p:sp>
        <p:nvSpPr>
          <p:cNvPr id="421" name="Google Shape;421;ga4c1060c16_2_3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a4c1060c16_2_5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13" name="Google Shape;613;ga4c1060c16_2_5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“Search for Colleges” view.</a:t>
            </a:r>
            <a:endParaRPr/>
          </a:p>
        </p:txBody>
      </p:sp>
      <p:sp>
        <p:nvSpPr>
          <p:cNvPr id="614" name="Google Shape;614;ga4c1060c16_2_5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a4c1060c16_2_5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20" name="Google Shape;620;ga4c1060c16_2_5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“College Search Results” view.</a:t>
            </a:r>
            <a:endParaRPr/>
          </a:p>
        </p:txBody>
      </p:sp>
      <p:sp>
        <p:nvSpPr>
          <p:cNvPr id="621" name="Google Shape;621;ga4c1060c16_2_5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a4c1060c16_2_5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27" name="Google Shape;627;ga4c1060c16_2_5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“Selected Colleges and Housing Plans” view.</a:t>
            </a:r>
            <a:endParaRPr/>
          </a:p>
        </p:txBody>
      </p:sp>
      <p:sp>
        <p:nvSpPr>
          <p:cNvPr id="628" name="Google Shape;628;ga4c1060c16_2_5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a4c1060c16_2_5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34" name="Google Shape;634;ga4c1060c16_2_5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“Student Marital Status” view.</a:t>
            </a:r>
            <a:endParaRPr/>
          </a:p>
          <a:p>
            <a:pPr marL="0" lvl="0" indent="0" algn="l" rtl="0">
              <a:spcBef>
                <a:spcPts val="0"/>
              </a:spcBef>
              <a:spcAft>
                <a:spcPts val="0"/>
              </a:spcAft>
              <a:buNone/>
            </a:pPr>
            <a:endParaRPr/>
          </a:p>
          <a:p>
            <a:pPr marL="0" lvl="0" indent="0" algn="l" rtl="0">
              <a:spcBef>
                <a:spcPts val="0"/>
              </a:spcBef>
              <a:spcAft>
                <a:spcPts val="0"/>
              </a:spcAft>
              <a:buNone/>
            </a:pPr>
            <a:r>
              <a:rPr lang="en"/>
              <a:t>Note: This is the first page of the Dependency Status section.</a:t>
            </a:r>
            <a:endParaRPr/>
          </a:p>
        </p:txBody>
      </p:sp>
      <p:sp>
        <p:nvSpPr>
          <p:cNvPr id="635" name="Google Shape;635;ga4c1060c16_2_5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a4c1060c16_2_5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41" name="Google Shape;641;ga4c1060c16_2_5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“Does Student Have Dependents?” view.</a:t>
            </a:r>
            <a:endParaRPr/>
          </a:p>
        </p:txBody>
      </p:sp>
      <p:sp>
        <p:nvSpPr>
          <p:cNvPr id="642" name="Google Shape;642;ga4c1060c16_2_5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a4c1060c16_2_5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ga4c1060c16_2_5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“Student Additional Dependency Questions” view.</a:t>
            </a:r>
            <a:endParaRPr/>
          </a:p>
        </p:txBody>
      </p:sp>
      <p:sp>
        <p:nvSpPr>
          <p:cNvPr id="649" name="Google Shape;649;ga4c1060c16_2_5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a4c1060c16_2_5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ga4c1060c16_2_5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“Student Homelessness Filter Question” view.</a:t>
            </a:r>
            <a:endParaRPr/>
          </a:p>
        </p:txBody>
      </p:sp>
      <p:sp>
        <p:nvSpPr>
          <p:cNvPr id="656" name="Google Shape;656;ga4c1060c16_2_5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a4c1060c16_2_5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ga4c1060c16_2_5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“Dependent Student” view.</a:t>
            </a:r>
            <a:endParaRPr/>
          </a:p>
          <a:p>
            <a:pPr marL="0" lvl="0" indent="0" algn="l" rtl="0">
              <a:spcBef>
                <a:spcPts val="0"/>
              </a:spcBef>
              <a:spcAft>
                <a:spcPts val="0"/>
              </a:spcAft>
              <a:buNone/>
            </a:pPr>
            <a:endParaRPr/>
          </a:p>
          <a:p>
            <a:pPr marL="0" marR="0" lvl="0" indent="0" algn="l" rtl="0">
              <a:lnSpc>
                <a:spcPct val="100000"/>
              </a:lnSpc>
              <a:spcBef>
                <a:spcPts val="360"/>
              </a:spcBef>
              <a:spcAft>
                <a:spcPts val="0"/>
              </a:spcAft>
              <a:buClr>
                <a:schemeClr val="dk1"/>
              </a:buClr>
              <a:buSzPts val="1200"/>
              <a:buFont typeface="Calibri"/>
              <a:buNone/>
            </a:pPr>
            <a:r>
              <a:rPr lang="en" sz="1200">
                <a:solidFill>
                  <a:schemeClr val="dk1"/>
                </a:solidFill>
                <a:latin typeface="Calibri"/>
                <a:ea typeface="Calibri"/>
                <a:cs typeface="Calibri"/>
                <a:sym typeface="Calibri"/>
              </a:rPr>
              <a:t>This page only displays if it has been determined that the applicant is considered to be dependent</a:t>
            </a:r>
            <a:r>
              <a:rPr lang="en"/>
              <a:t>.</a:t>
            </a:r>
            <a:endParaRPr/>
          </a:p>
        </p:txBody>
      </p:sp>
      <p:sp>
        <p:nvSpPr>
          <p:cNvPr id="663" name="Google Shape;663;ga4c1060c16_2_5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a4c1060c16_2_5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ga4c1060c16_2_5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“Parent Marital Status” view.</a:t>
            </a:r>
            <a:endParaRPr/>
          </a:p>
          <a:p>
            <a:pPr marL="0" lvl="0" indent="0" algn="l" rtl="0">
              <a:spcBef>
                <a:spcPts val="0"/>
              </a:spcBef>
              <a:spcAft>
                <a:spcPts val="0"/>
              </a:spcAft>
              <a:buNone/>
            </a:pPr>
            <a:endParaRPr/>
          </a:p>
          <a:p>
            <a:pPr marL="0" lvl="0" indent="0" algn="l" rtl="0">
              <a:spcBef>
                <a:spcPts val="0"/>
              </a:spcBef>
              <a:spcAft>
                <a:spcPts val="0"/>
              </a:spcAft>
              <a:buNone/>
            </a:pPr>
            <a:r>
              <a:rPr lang="en"/>
              <a:t>Note: This is the first view in the Parent Demographics section.</a:t>
            </a:r>
            <a:endParaRPr/>
          </a:p>
          <a:p>
            <a:pPr marL="0" lvl="0" indent="0" algn="l" rtl="0">
              <a:spcBef>
                <a:spcPts val="0"/>
              </a:spcBef>
              <a:spcAft>
                <a:spcPts val="0"/>
              </a:spcAft>
              <a:buNone/>
            </a:pPr>
            <a:endParaRPr/>
          </a:p>
        </p:txBody>
      </p:sp>
      <p:sp>
        <p:nvSpPr>
          <p:cNvPr id="670" name="Google Shape;670;ga4c1060c16_2_5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a4c1060c16_2_5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ga4c1060c16_2_5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“Personal Information for Parent” view.</a:t>
            </a:r>
            <a:endParaRPr/>
          </a:p>
          <a:p>
            <a:pPr marL="0" lvl="0" indent="0" algn="l" rtl="0">
              <a:spcBef>
                <a:spcPts val="0"/>
              </a:spcBef>
              <a:spcAft>
                <a:spcPts val="0"/>
              </a:spcAft>
              <a:buNone/>
            </a:pPr>
            <a:endParaRPr/>
          </a:p>
        </p:txBody>
      </p:sp>
      <p:sp>
        <p:nvSpPr>
          <p:cNvPr id="677" name="Google Shape;677;ga4c1060c16_2_59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a4c1060c16_2_3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ga4c1060c16_2_3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Overview slide continued part 1.</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29" name="Google Shape;429;ga4c1060c16_2_38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a4c1060c16_2_6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a4c1060c16_2_6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“Personal Information for Other Parent” view.</a:t>
            </a:r>
            <a:endParaRPr/>
          </a:p>
          <a:p>
            <a:pPr marL="0" lvl="0" indent="0" algn="l" rtl="0">
              <a:spcBef>
                <a:spcPts val="0"/>
              </a:spcBef>
              <a:spcAft>
                <a:spcPts val="0"/>
              </a:spcAft>
              <a:buNone/>
            </a:pPr>
            <a:endParaRPr/>
          </a:p>
        </p:txBody>
      </p:sp>
      <p:sp>
        <p:nvSpPr>
          <p:cNvPr id="684" name="Google Shape;684;ga4c1060c16_2_60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a4c1060c16_2_6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ga4c1060c16_2_6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“Parent State of Legal Residence” view.</a:t>
            </a:r>
            <a:endParaRPr/>
          </a:p>
        </p:txBody>
      </p:sp>
      <p:sp>
        <p:nvSpPr>
          <p:cNvPr id="691" name="Google Shape;691;ga4c1060c16_2_60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4c1060c16_2_6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a4c1060c16_2_6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“Parent Household Info” view.</a:t>
            </a:r>
            <a:endParaRPr/>
          </a:p>
          <a:p>
            <a:pPr marL="0" lvl="0" indent="0" algn="l" rtl="0">
              <a:spcBef>
                <a:spcPts val="0"/>
              </a:spcBef>
              <a:spcAft>
                <a:spcPts val="0"/>
              </a:spcAft>
              <a:buNone/>
            </a:pPr>
            <a:endParaRPr/>
          </a:p>
          <a:p>
            <a:pPr marL="0" lvl="0" indent="0" algn="l" rtl="0">
              <a:spcBef>
                <a:spcPts val="0"/>
              </a:spcBef>
              <a:spcAft>
                <a:spcPts val="0"/>
              </a:spcAft>
              <a:buNone/>
            </a:pPr>
            <a:r>
              <a:rPr lang="en"/>
              <a:t>Parents are required to complete the household size worksheet in an effort to get more accurate information about the number in the parent’s household and the number of those in the household who are in college. Some information will be prefilled, based on responses provided previously within the FAFSA form. The system tallies the totals as the parent completes the worksheet to ensure that there are no mathematical errors.</a:t>
            </a:r>
            <a:endParaRPr/>
          </a:p>
          <a:p>
            <a:pPr marL="0" lvl="0" indent="0" algn="l" rtl="0">
              <a:spcBef>
                <a:spcPts val="0"/>
              </a:spcBef>
              <a:spcAft>
                <a:spcPts val="0"/>
              </a:spcAft>
              <a:buNone/>
            </a:pPr>
            <a:endParaRPr/>
          </a:p>
        </p:txBody>
      </p:sp>
      <p:sp>
        <p:nvSpPr>
          <p:cNvPr id="698" name="Google Shape;698;ga4c1060c16_2_6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a4c1060c16_2_6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ga4c1060c16_2_6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“Parent Tax Filing Status” view.</a:t>
            </a:r>
            <a:endParaRPr/>
          </a:p>
          <a:p>
            <a:pPr marL="0" lvl="0" indent="0" algn="l" rtl="0">
              <a:spcBef>
                <a:spcPts val="0"/>
              </a:spcBef>
              <a:spcAft>
                <a:spcPts val="0"/>
              </a:spcAft>
              <a:buNone/>
            </a:pPr>
            <a:endParaRPr/>
          </a:p>
          <a:p>
            <a:pPr marL="0" lvl="0" indent="0" algn="l" rtl="0">
              <a:spcBef>
                <a:spcPts val="0"/>
              </a:spcBef>
              <a:spcAft>
                <a:spcPts val="0"/>
              </a:spcAft>
              <a:buNone/>
            </a:pPr>
            <a:r>
              <a:rPr lang="en"/>
              <a:t>Note: This is the first view in the Parent Financials section.</a:t>
            </a:r>
            <a:endParaRPr/>
          </a:p>
          <a:p>
            <a:pPr marL="0" lvl="0" indent="0" algn="l" rtl="0">
              <a:spcBef>
                <a:spcPts val="0"/>
              </a:spcBef>
              <a:spcAft>
                <a:spcPts val="0"/>
              </a:spcAft>
              <a:buNone/>
            </a:pPr>
            <a:endParaRPr/>
          </a:p>
        </p:txBody>
      </p:sp>
      <p:sp>
        <p:nvSpPr>
          <p:cNvPr id="705" name="Google Shape;705;ga4c1060c16_2_6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a4c1060c16_2_6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ga4c1060c16_2_6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“Parent Eligible for IRS DRT” view.</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
              <a:t>This view is displayed when the parent chooses not to use the IRS Data Retrieval Tool (DRT) on the previous view. An additional opportunity is presented to the parent to determine if they would like to link to the IRS for their financial information or to continue to enter it manually. </a:t>
            </a:r>
            <a:endParaRPr/>
          </a:p>
        </p:txBody>
      </p:sp>
      <p:sp>
        <p:nvSpPr>
          <p:cNvPr id="712" name="Google Shape;712;ga4c1060c16_2_6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a4c1060c16_2_6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8" name="Google Shape;718;ga4c1060c16_2_6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“Parent IRS Info” view.</a:t>
            </a:r>
            <a:endParaRPr/>
          </a:p>
          <a:p>
            <a:pPr marL="0" lvl="0" indent="0" algn="l" rtl="0">
              <a:spcBef>
                <a:spcPts val="0"/>
              </a:spcBef>
              <a:spcAft>
                <a:spcPts val="0"/>
              </a:spcAft>
              <a:buNone/>
            </a:pPr>
            <a:endParaRPr/>
          </a:p>
          <a:p>
            <a:pPr marL="0" lvl="0" indent="0" algn="l" rtl="0">
              <a:spcBef>
                <a:spcPts val="0"/>
              </a:spcBef>
              <a:spcAft>
                <a:spcPts val="0"/>
              </a:spcAft>
              <a:buNone/>
            </a:pPr>
            <a:r>
              <a:rPr lang="en" sz="1200">
                <a:solidFill>
                  <a:schemeClr val="dk1"/>
                </a:solidFill>
                <a:latin typeface="Calibri"/>
                <a:ea typeface="Calibri"/>
                <a:cs typeface="Calibri"/>
                <a:sym typeface="Calibri"/>
              </a:rPr>
              <a:t>Note: If the parent is either ineligible or decides not to use the IRS DRT, they will be required to enter their financial information manually.</a:t>
            </a:r>
            <a:endParaRPr/>
          </a:p>
        </p:txBody>
      </p:sp>
      <p:sp>
        <p:nvSpPr>
          <p:cNvPr id="719" name="Google Shape;719;ga4c1060c16_2_6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a4c1060c16_2_6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ga4c1060c16_2_6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“Parent Income from Work” view.</a:t>
            </a:r>
            <a:endParaRPr/>
          </a:p>
        </p:txBody>
      </p:sp>
      <p:sp>
        <p:nvSpPr>
          <p:cNvPr id="726" name="Google Shape;726;ga4c1060c16_2_6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a4c1060c16_2_6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ga4c1060c16_2_6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“Parent Simplified Path Determination” view.</a:t>
            </a:r>
            <a:endParaRPr/>
          </a:p>
          <a:p>
            <a:pPr marL="0" marR="0" lvl="0" indent="0" algn="l" rtl="0">
              <a:lnSpc>
                <a:spcPct val="100000"/>
              </a:lnSpc>
              <a:spcBef>
                <a:spcPts val="360"/>
              </a:spcBef>
              <a:spcAft>
                <a:spcPts val="0"/>
              </a:spcAft>
              <a:buClr>
                <a:schemeClr val="dk1"/>
              </a:buClr>
              <a:buSzPts val="1200"/>
              <a:buFont typeface="Calibri"/>
              <a:buNone/>
            </a:pPr>
            <a:endParaRPr/>
          </a:p>
          <a:p>
            <a:pPr marL="0" marR="0" lvl="0" indent="0" algn="l" rtl="0">
              <a:lnSpc>
                <a:spcPct val="100000"/>
              </a:lnSpc>
              <a:spcBef>
                <a:spcPts val="360"/>
              </a:spcBef>
              <a:spcAft>
                <a:spcPts val="0"/>
              </a:spcAft>
              <a:buClr>
                <a:schemeClr val="dk1"/>
              </a:buClr>
              <a:buSzPts val="1200"/>
              <a:buFont typeface="Calibri"/>
              <a:buNone/>
            </a:pPr>
            <a:r>
              <a:rPr lang="en"/>
              <a:t>Instructional text will be dynamic based on the response to Parent Tax Return Status.  In this example, the parent stated they “already filed” and “filed a 1040” in order to create the condition for schedule 1 dynamic text to display.</a:t>
            </a:r>
            <a:endParaRPr/>
          </a:p>
          <a:p>
            <a:pPr marL="0" marR="0" lvl="0" indent="0" algn="l" rtl="0">
              <a:lnSpc>
                <a:spcPct val="100000"/>
              </a:lnSpc>
              <a:spcBef>
                <a:spcPts val="360"/>
              </a:spcBef>
              <a:spcAft>
                <a:spcPts val="0"/>
              </a:spcAft>
              <a:buClr>
                <a:schemeClr val="dk1"/>
              </a:buClr>
              <a:buSzPts val="1200"/>
              <a:buFont typeface="Calibri"/>
              <a:buNone/>
            </a:pPr>
            <a:endParaRPr/>
          </a:p>
          <a:p>
            <a:pPr marL="0" marR="0" lvl="0" indent="0" algn="l" rtl="0">
              <a:lnSpc>
                <a:spcPct val="100000"/>
              </a:lnSpc>
              <a:spcBef>
                <a:spcPts val="360"/>
              </a:spcBef>
              <a:spcAft>
                <a:spcPts val="0"/>
              </a:spcAft>
              <a:buClr>
                <a:schemeClr val="dk1"/>
              </a:buClr>
              <a:buSzPts val="1200"/>
              <a:buFont typeface="Calibri"/>
              <a:buNone/>
            </a:pPr>
            <a:r>
              <a:rPr lang="en"/>
              <a:t>Note: The Schedule 1 question and associated help text have been updated to include all of the exceptions to answering this question. For the 21-22 cycle, capital gains and losses have been removed from the list of exceptions; reporting of virtual currency has been added.</a:t>
            </a:r>
            <a:endParaRPr/>
          </a:p>
          <a:p>
            <a:pPr marL="0" marR="0" lvl="0" indent="0" algn="l" rtl="0">
              <a:lnSpc>
                <a:spcPct val="100000"/>
              </a:lnSpc>
              <a:spcBef>
                <a:spcPts val="360"/>
              </a:spcBef>
              <a:spcAft>
                <a:spcPts val="0"/>
              </a:spcAft>
              <a:buClr>
                <a:schemeClr val="dk1"/>
              </a:buClr>
              <a:buSzPts val="1200"/>
              <a:buFont typeface="Calibri"/>
              <a:buNone/>
            </a:pPr>
            <a:r>
              <a:rPr lang="en"/>
              <a:t> </a:t>
            </a:r>
            <a:endParaRPr/>
          </a:p>
          <a:p>
            <a:pPr marL="0" marR="0" lvl="0" indent="0" algn="l" rtl="0">
              <a:lnSpc>
                <a:spcPct val="100000"/>
              </a:lnSpc>
              <a:spcBef>
                <a:spcPts val="360"/>
              </a:spcBef>
              <a:spcAft>
                <a:spcPts val="0"/>
              </a:spcAft>
              <a:buClr>
                <a:schemeClr val="dk1"/>
              </a:buClr>
              <a:buSzPts val="1200"/>
              <a:buFont typeface="Calibri"/>
              <a:buNone/>
            </a:pPr>
            <a:r>
              <a:rPr lang="en"/>
              <a:t>In addition, the Schedule 1 question is now a field that can be transferred from the IRS DRT. </a:t>
            </a:r>
            <a:endParaRPr/>
          </a:p>
          <a:p>
            <a:pPr marL="0" marR="0" lvl="0" indent="0" algn="l" rtl="0">
              <a:lnSpc>
                <a:spcPct val="100000"/>
              </a:lnSpc>
              <a:spcBef>
                <a:spcPts val="360"/>
              </a:spcBef>
              <a:spcAft>
                <a:spcPts val="0"/>
              </a:spcAft>
              <a:buClr>
                <a:schemeClr val="dk1"/>
              </a:buClr>
              <a:buSzPts val="1200"/>
              <a:buFont typeface="Calibri"/>
              <a:buNone/>
            </a:pPr>
            <a:r>
              <a:rPr lang="en"/>
              <a:t> </a:t>
            </a:r>
            <a:endParaRPr/>
          </a:p>
          <a:p>
            <a:pPr marL="0" marR="0" lvl="0" indent="0" algn="l" rtl="0">
              <a:lnSpc>
                <a:spcPct val="100000"/>
              </a:lnSpc>
              <a:spcBef>
                <a:spcPts val="360"/>
              </a:spcBef>
              <a:spcAft>
                <a:spcPts val="0"/>
              </a:spcAft>
              <a:buClr>
                <a:schemeClr val="dk1"/>
              </a:buClr>
              <a:buSzPts val="1200"/>
              <a:buFont typeface="Calibri"/>
              <a:buNone/>
            </a:pPr>
            <a:r>
              <a:rPr lang="en"/>
              <a:t>The Schedule 1 question may or may not be enabled based on previously answered questions. </a:t>
            </a:r>
            <a:endParaRPr/>
          </a:p>
        </p:txBody>
      </p:sp>
      <p:sp>
        <p:nvSpPr>
          <p:cNvPr id="733" name="Google Shape;733;ga4c1060c16_2_6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a4c1060c16_2_6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ga4c1060c16_2_6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“Parent Additional IRS Info” view.</a:t>
            </a:r>
            <a:endParaRPr/>
          </a:p>
        </p:txBody>
      </p:sp>
      <p:sp>
        <p:nvSpPr>
          <p:cNvPr id="740" name="Google Shape;740;ga4c1060c16_2_6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a4c1060c16_2_6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ga4c1060c16_2_6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“Parent Questions for Tax Filers Only” view.</a:t>
            </a:r>
            <a:endParaRPr/>
          </a:p>
          <a:p>
            <a:pPr marL="0" lvl="0" indent="0" algn="l" rtl="0">
              <a:spcBef>
                <a:spcPts val="0"/>
              </a:spcBef>
              <a:spcAft>
                <a:spcPts val="0"/>
              </a:spcAft>
              <a:buNone/>
            </a:pPr>
            <a:endParaRPr/>
          </a:p>
        </p:txBody>
      </p:sp>
      <p:sp>
        <p:nvSpPr>
          <p:cNvPr id="747" name="Google Shape;747;ga4c1060c16_2_6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a4c1060c16_2_3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a4c1060c16_2_3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Overview slide continued part 2.</a:t>
            </a:r>
            <a:endParaRPr/>
          </a:p>
          <a:p>
            <a:pPr marL="0" lvl="0" indent="0" algn="l" rtl="0">
              <a:spcBef>
                <a:spcPts val="0"/>
              </a:spcBef>
              <a:spcAft>
                <a:spcPts val="0"/>
              </a:spcAft>
              <a:buNone/>
            </a:pPr>
            <a:endParaRPr/>
          </a:p>
        </p:txBody>
      </p:sp>
      <p:sp>
        <p:nvSpPr>
          <p:cNvPr id="437" name="Google Shape;437;ga4c1060c16_2_39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a4c1060c16_2_6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ga4c1060c16_2_6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“Parent Additional Financial Info” view.</a:t>
            </a:r>
            <a:endParaRPr/>
          </a:p>
          <a:p>
            <a:pPr marL="0" lvl="0" indent="0" algn="l" rtl="0">
              <a:spcBef>
                <a:spcPts val="0"/>
              </a:spcBef>
              <a:spcAft>
                <a:spcPts val="0"/>
              </a:spcAft>
              <a:buNone/>
            </a:pPr>
            <a:endParaRPr/>
          </a:p>
        </p:txBody>
      </p:sp>
      <p:sp>
        <p:nvSpPr>
          <p:cNvPr id="754" name="Google Shape;754;ga4c1060c16_2_6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a4c1060c16_2_6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ga4c1060c16_2_6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“Parent Untaxed Income” view.</a:t>
            </a:r>
            <a:endParaRPr/>
          </a:p>
        </p:txBody>
      </p:sp>
      <p:sp>
        <p:nvSpPr>
          <p:cNvPr id="761" name="Google Shape;761;ga4c1060c16_2_6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a4c1060c16_2_6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ga4c1060c16_2_6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“Parent Assets” view.</a:t>
            </a:r>
            <a:endParaRPr/>
          </a:p>
          <a:p>
            <a:pPr marL="0" marR="0" lvl="0" indent="0" algn="l" rtl="0">
              <a:lnSpc>
                <a:spcPct val="100000"/>
              </a:lnSpc>
              <a:spcBef>
                <a:spcPts val="360"/>
              </a:spcBef>
              <a:spcAft>
                <a:spcPts val="0"/>
              </a:spcAft>
              <a:buClr>
                <a:schemeClr val="dk1"/>
              </a:buClr>
              <a:buSzPts val="1200"/>
              <a:buFont typeface="Calibri"/>
              <a:buNone/>
            </a:pPr>
            <a:endParaRPr/>
          </a:p>
          <a:p>
            <a:pPr marL="0" marR="0" lvl="0" indent="0" algn="l" rtl="0">
              <a:lnSpc>
                <a:spcPct val="100000"/>
              </a:lnSpc>
              <a:spcBef>
                <a:spcPts val="360"/>
              </a:spcBef>
              <a:spcAft>
                <a:spcPts val="0"/>
              </a:spcAft>
              <a:buClr>
                <a:schemeClr val="dk1"/>
              </a:buClr>
              <a:buSzPts val="1200"/>
              <a:buFont typeface="Calibri"/>
              <a:buNone/>
            </a:pPr>
            <a:r>
              <a:rPr lang="en"/>
              <a:t>Note: Since the parents meet the simplified needs path determination criteria, the assets questions are optional.</a:t>
            </a:r>
            <a:endParaRPr/>
          </a:p>
        </p:txBody>
      </p:sp>
      <p:sp>
        <p:nvSpPr>
          <p:cNvPr id="768" name="Google Shape;768;ga4c1060c16_2_6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a4c1060c16_2_6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4" name="Google Shape;774;ga4c1060c16_2_6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Tax Filing Status” view.</a:t>
            </a:r>
            <a:endParaRPr/>
          </a:p>
          <a:p>
            <a:pPr marL="0" marR="0" lvl="0" indent="0" algn="l" rtl="0">
              <a:lnSpc>
                <a:spcPct val="100000"/>
              </a:lnSpc>
              <a:spcBef>
                <a:spcPts val="36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775" name="Google Shape;775;ga4c1060c16_2_6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a4c1060c16_2_6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ga4c1060c16_2_6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Eligible for IRS DRT” view. </a:t>
            </a:r>
            <a:endParaRPr/>
          </a:p>
          <a:p>
            <a:pPr marL="0" marR="0" lvl="0" indent="0" algn="l" rtl="0">
              <a:lnSpc>
                <a:spcPct val="100000"/>
              </a:lnSpc>
              <a:spcBef>
                <a:spcPts val="360"/>
              </a:spcBef>
              <a:spcAft>
                <a:spcPts val="0"/>
              </a:spcAft>
              <a:buClr>
                <a:schemeClr val="dk1"/>
              </a:buClr>
              <a:buSzPts val="1200"/>
              <a:buFont typeface="Calibri"/>
              <a:buNone/>
            </a:pPr>
            <a:endParaRPr/>
          </a:p>
          <a:p>
            <a:pPr marL="0" marR="0" lvl="0" indent="0" algn="l" rtl="0">
              <a:lnSpc>
                <a:spcPct val="100000"/>
              </a:lnSpc>
              <a:spcBef>
                <a:spcPts val="360"/>
              </a:spcBef>
              <a:spcAft>
                <a:spcPts val="0"/>
              </a:spcAft>
              <a:buClr>
                <a:schemeClr val="dk1"/>
              </a:buClr>
              <a:buSzPts val="1200"/>
              <a:buFont typeface="Calibri"/>
              <a:buNone/>
            </a:pPr>
            <a:r>
              <a:rPr lang="en"/>
              <a:t>This view is displayed when the applicant chooses not to use the IRS Data Retrieval Tool (DRT) on the previous view. An additional opportunity is presented to the applicant to determine if they would like to link to the IRS for their financial information or to continue to enter it manually. </a:t>
            </a:r>
            <a:endParaRPr/>
          </a:p>
        </p:txBody>
      </p:sp>
      <p:sp>
        <p:nvSpPr>
          <p:cNvPr id="782" name="Google Shape;782;ga4c1060c16_2_68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a4c1060c16_2_6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ga4c1060c16_2_6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IRS Info” view. </a:t>
            </a:r>
            <a:endParaRPr/>
          </a:p>
          <a:p>
            <a:pPr marL="0" marR="0" lvl="0" indent="0" algn="l" rtl="0">
              <a:lnSpc>
                <a:spcPct val="100000"/>
              </a:lnSpc>
              <a:spcBef>
                <a:spcPts val="360"/>
              </a:spcBef>
              <a:spcAft>
                <a:spcPts val="0"/>
              </a:spcAft>
              <a:buClr>
                <a:schemeClr val="dk1"/>
              </a:buClr>
              <a:buSzPts val="1200"/>
              <a:buFont typeface="Calibri"/>
              <a:buNone/>
            </a:pPr>
            <a:endParaRPr/>
          </a:p>
          <a:p>
            <a:pPr marL="0" marR="0" lvl="0" indent="0" algn="l" rtl="0">
              <a:lnSpc>
                <a:spcPct val="100000"/>
              </a:lnSpc>
              <a:spcBef>
                <a:spcPts val="360"/>
              </a:spcBef>
              <a:spcAft>
                <a:spcPts val="0"/>
              </a:spcAft>
              <a:buClr>
                <a:schemeClr val="dk1"/>
              </a:buClr>
              <a:buSzPts val="1200"/>
              <a:buFont typeface="Calibri"/>
              <a:buNone/>
            </a:pPr>
            <a:r>
              <a:rPr lang="en" sz="1200">
                <a:solidFill>
                  <a:schemeClr val="dk1"/>
                </a:solidFill>
                <a:latin typeface="Calibri"/>
                <a:ea typeface="Calibri"/>
                <a:cs typeface="Calibri"/>
                <a:sym typeface="Calibri"/>
              </a:rPr>
              <a:t>Note: If the applicant is either ineligible or decides not to use the IRS DRT, they will be required to enter their financial information manually.</a:t>
            </a:r>
            <a:endParaRPr/>
          </a:p>
          <a:p>
            <a:pPr marL="0" marR="0" lvl="0" indent="0" algn="l" rtl="0">
              <a:lnSpc>
                <a:spcPct val="100000"/>
              </a:lnSpc>
              <a:spcBef>
                <a:spcPts val="360"/>
              </a:spcBef>
              <a:spcAft>
                <a:spcPts val="0"/>
              </a:spcAft>
              <a:buClr>
                <a:schemeClr val="dk1"/>
              </a:buClr>
              <a:buSzPts val="1200"/>
              <a:buFont typeface="Calibri"/>
              <a:buNone/>
            </a:pPr>
            <a:endParaRPr/>
          </a:p>
        </p:txBody>
      </p:sp>
      <p:sp>
        <p:nvSpPr>
          <p:cNvPr id="789" name="Google Shape;789;ga4c1060c16_2_69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a4c1060c16_2_6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ga4c1060c16_2_6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Income from Work” view. </a:t>
            </a:r>
            <a:endParaRPr/>
          </a:p>
          <a:p>
            <a:pPr marL="0" marR="0" lvl="0" indent="0" algn="l" rtl="0">
              <a:lnSpc>
                <a:spcPct val="100000"/>
              </a:lnSpc>
              <a:spcBef>
                <a:spcPts val="360"/>
              </a:spcBef>
              <a:spcAft>
                <a:spcPts val="0"/>
              </a:spcAft>
              <a:buClr>
                <a:schemeClr val="dk1"/>
              </a:buClr>
              <a:buSzPts val="1200"/>
              <a:buFont typeface="Calibri"/>
              <a:buNone/>
            </a:pPr>
            <a:endParaRPr/>
          </a:p>
        </p:txBody>
      </p:sp>
      <p:sp>
        <p:nvSpPr>
          <p:cNvPr id="796" name="Google Shape;796;ga4c1060c16_2_69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a4c1060c16_2_7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ga4c1060c16_2_7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Additional IRS Info” view. </a:t>
            </a:r>
            <a:endParaRPr/>
          </a:p>
          <a:p>
            <a:pPr marL="0" lvl="0" indent="0" algn="l" rtl="0">
              <a:spcBef>
                <a:spcPts val="0"/>
              </a:spcBef>
              <a:spcAft>
                <a:spcPts val="0"/>
              </a:spcAft>
              <a:buNone/>
            </a:pPr>
            <a:endParaRPr/>
          </a:p>
        </p:txBody>
      </p:sp>
      <p:sp>
        <p:nvSpPr>
          <p:cNvPr id="803" name="Google Shape;803;ga4c1060c16_2_70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a4c1060c16_2_7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ga4c1060c16_2_7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Questions for Tax Filers Only” view. </a:t>
            </a:r>
            <a:endParaRPr/>
          </a:p>
          <a:p>
            <a:pPr marL="0" lvl="0" indent="0" algn="l" rtl="0">
              <a:spcBef>
                <a:spcPts val="0"/>
              </a:spcBef>
              <a:spcAft>
                <a:spcPts val="0"/>
              </a:spcAft>
              <a:buNone/>
            </a:pPr>
            <a:endParaRPr/>
          </a:p>
        </p:txBody>
      </p:sp>
      <p:sp>
        <p:nvSpPr>
          <p:cNvPr id="810" name="Google Shape;810;ga4c1060c16_2_7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a4c1060c16_2_7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ga4c1060c16_2_7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Additional Financial Info” view. </a:t>
            </a:r>
            <a:endParaRPr/>
          </a:p>
        </p:txBody>
      </p:sp>
      <p:sp>
        <p:nvSpPr>
          <p:cNvPr id="817" name="Google Shape;817;ga4c1060c16_2_7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a4c1060c16_2_3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ga4c1060c16_2_3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Home title slide.</a:t>
            </a:r>
            <a:endParaRPr/>
          </a:p>
        </p:txBody>
      </p:sp>
      <p:sp>
        <p:nvSpPr>
          <p:cNvPr id="445" name="Google Shape;445;ga4c1060c16_2_3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a4c1060c16_2_7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ga4c1060c16_2_7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Untaxed Income” view. </a:t>
            </a:r>
            <a:endParaRPr/>
          </a:p>
        </p:txBody>
      </p:sp>
      <p:sp>
        <p:nvSpPr>
          <p:cNvPr id="824" name="Google Shape;824;ga4c1060c16_2_7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a4c1060c16_2_7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ga4c1060c16_2_7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Assets” view. </a:t>
            </a:r>
            <a:endParaRPr/>
          </a:p>
        </p:txBody>
      </p:sp>
      <p:sp>
        <p:nvSpPr>
          <p:cNvPr id="831" name="Google Shape;831;ga4c1060c16_2_7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a4c1060c16_2_7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ga4c1060c16_2_7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“Preparer Info” view. </a:t>
            </a:r>
            <a:endParaRPr/>
          </a:p>
        </p:txBody>
      </p:sp>
      <p:sp>
        <p:nvSpPr>
          <p:cNvPr id="838" name="Google Shape;838;ga4c1060c16_2_7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a4c1060c16_2_7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ga4c1060c16_2_7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“FAFSA Summary” view – Student Demographics and School Selection.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45" name="Google Shape;845;ga4c1060c16_2_7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a4c1060c16_2_7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3" name="Google Shape;853;ga4c1060c16_2_7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“FAFSA Summary” view continued – Dependency Status, Parent Demographics and Parent Financials.</a:t>
            </a:r>
            <a:endParaRPr/>
          </a:p>
        </p:txBody>
      </p:sp>
      <p:sp>
        <p:nvSpPr>
          <p:cNvPr id="854" name="Google Shape;854;ga4c1060c16_2_7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a4c1060c16_2_7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2" name="Google Shape;862;ga4c1060c16_2_7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“FAFSA Summary” view continued– Parent Financials Continued, Student Financials, Sign &amp; Submit.</a:t>
            </a:r>
            <a:endParaRPr/>
          </a:p>
          <a:p>
            <a:pPr marL="0" lvl="0" indent="0" algn="l" rtl="0">
              <a:spcBef>
                <a:spcPts val="0"/>
              </a:spcBef>
              <a:spcAft>
                <a:spcPts val="0"/>
              </a:spcAft>
              <a:buNone/>
            </a:pPr>
            <a:endParaRPr/>
          </a:p>
        </p:txBody>
      </p:sp>
      <p:sp>
        <p:nvSpPr>
          <p:cNvPr id="863" name="Google Shape;863;ga4c1060c16_2_7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a4c1060c16_2_7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ga4c1060c16_2_7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“Signature Status” view.</a:t>
            </a:r>
            <a:endParaRPr/>
          </a:p>
          <a:p>
            <a:pPr marL="0" lvl="0" indent="0" algn="l" rtl="0">
              <a:spcBef>
                <a:spcPts val="0"/>
              </a:spcBef>
              <a:spcAft>
                <a:spcPts val="0"/>
              </a:spcAft>
              <a:buNone/>
            </a:pPr>
            <a:endParaRPr/>
          </a:p>
        </p:txBody>
      </p:sp>
      <p:sp>
        <p:nvSpPr>
          <p:cNvPr id="872" name="Google Shape;872;ga4c1060c16_2_7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a4c1060c16_2_7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8" name="Google Shape;878;ga4c1060c16_2_7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“Agreement of Terms” student view.</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
              <a:t>This is where the applicant acknowledges the Certification Statement. </a:t>
            </a:r>
            <a:endParaRPr/>
          </a:p>
          <a:p>
            <a:pPr marL="0" lvl="0" indent="0" algn="l" rtl="0">
              <a:spcBef>
                <a:spcPts val="0"/>
              </a:spcBef>
              <a:spcAft>
                <a:spcPts val="0"/>
              </a:spcAft>
              <a:buNone/>
            </a:pPr>
            <a:endParaRPr/>
          </a:p>
        </p:txBody>
      </p:sp>
      <p:sp>
        <p:nvSpPr>
          <p:cNvPr id="879" name="Google Shape;879;ga4c1060c16_2_7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a4c1060c16_2_7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5" name="Google Shape;885;ga4c1060c16_2_7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“Signature Options” view for applicant.</a:t>
            </a:r>
            <a:endParaRPr/>
          </a:p>
        </p:txBody>
      </p:sp>
      <p:sp>
        <p:nvSpPr>
          <p:cNvPr id="886" name="Google Shape;886;ga4c1060c16_2_7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a4c1060c16_2_7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2" name="Google Shape;892;ga4c1060c16_2_7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“Signature Status” view.</a:t>
            </a:r>
            <a:endParaRPr/>
          </a:p>
          <a:p>
            <a:pPr marL="0" lvl="0" indent="0" algn="l" rtl="0">
              <a:spcBef>
                <a:spcPts val="0"/>
              </a:spcBef>
              <a:spcAft>
                <a:spcPts val="0"/>
              </a:spcAft>
              <a:buNone/>
            </a:pPr>
            <a:endParaRPr/>
          </a:p>
          <a:p>
            <a:pPr marL="0" lvl="0" indent="0" algn="l" rtl="0">
              <a:spcBef>
                <a:spcPts val="0"/>
              </a:spcBef>
              <a:spcAft>
                <a:spcPts val="0"/>
              </a:spcAft>
              <a:buNone/>
            </a:pPr>
            <a:r>
              <a:rPr lang="en"/>
              <a:t>Applicant signature accepted, and now the parent will need to sign.</a:t>
            </a:r>
            <a:endParaRPr/>
          </a:p>
          <a:p>
            <a:pPr marL="0" lvl="0" indent="0" algn="l" rtl="0">
              <a:spcBef>
                <a:spcPts val="0"/>
              </a:spcBef>
              <a:spcAft>
                <a:spcPts val="0"/>
              </a:spcAft>
              <a:buNone/>
            </a:pPr>
            <a:endParaRPr/>
          </a:p>
        </p:txBody>
      </p:sp>
      <p:sp>
        <p:nvSpPr>
          <p:cNvPr id="893" name="Google Shape;893;ga4c1060c16_2_7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a4c1060c16_2_4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a4c1060c16_2_4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t>2021-22</a:t>
            </a:r>
            <a:r>
              <a:rPr lang="en"/>
              <a:t> </a:t>
            </a:r>
            <a:r>
              <a:rPr lang="en" i="0"/>
              <a:t>fafsa.gov</a:t>
            </a:r>
            <a:r>
              <a:rPr lang="en"/>
              <a:t> home view. </a:t>
            </a:r>
            <a:endParaRPr/>
          </a:p>
          <a:p>
            <a:pPr marL="0" lvl="0" indent="0" algn="l" rtl="0">
              <a:spcBef>
                <a:spcPts val="0"/>
              </a:spcBef>
              <a:spcAft>
                <a:spcPts val="0"/>
              </a:spcAft>
              <a:buNone/>
            </a:pPr>
            <a:endParaRPr/>
          </a:p>
          <a:p>
            <a:pPr marL="0" lvl="0" indent="0" algn="l" rtl="0">
              <a:spcBef>
                <a:spcPts val="0"/>
              </a:spcBef>
              <a:spcAft>
                <a:spcPts val="0"/>
              </a:spcAft>
              <a:buNone/>
            </a:pPr>
            <a:r>
              <a:rPr lang="en"/>
              <a:t>The fafsa.gov home view features a two-button login option and current announcements, as well as an easy-access tool bar, featuring links to applying for aid and loan information.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52" name="Google Shape;452;ga4c1060c16_2_4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a4c1060c16_2_7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ga4c1060c16_2_7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“Which Parent Signs” view.</a:t>
            </a:r>
            <a:endParaRPr/>
          </a:p>
          <a:p>
            <a:pPr marL="0" lvl="0" indent="0" algn="l" rtl="0">
              <a:spcBef>
                <a:spcPts val="0"/>
              </a:spcBef>
              <a:spcAft>
                <a:spcPts val="0"/>
              </a:spcAft>
              <a:buNone/>
            </a:pPr>
            <a:endParaRPr/>
          </a:p>
          <a:p>
            <a:pPr marL="0" lvl="0" indent="0" algn="l" rtl="0">
              <a:spcBef>
                <a:spcPts val="0"/>
              </a:spcBef>
              <a:spcAft>
                <a:spcPts val="0"/>
              </a:spcAft>
              <a:buNone/>
            </a:pPr>
            <a:r>
              <a:rPr lang="en"/>
              <a:t>Allows the user to select which parent will be signing the application.</a:t>
            </a:r>
            <a:endParaRPr/>
          </a:p>
          <a:p>
            <a:pPr marL="0" lvl="0" indent="0" algn="l" rtl="0">
              <a:spcBef>
                <a:spcPts val="0"/>
              </a:spcBef>
              <a:spcAft>
                <a:spcPts val="0"/>
              </a:spcAft>
              <a:buNone/>
            </a:pPr>
            <a:endParaRPr/>
          </a:p>
          <a:p>
            <a:pPr marL="0" lvl="0" indent="0" algn="l" rtl="0">
              <a:spcBef>
                <a:spcPts val="0"/>
              </a:spcBef>
              <a:spcAft>
                <a:spcPts val="0"/>
              </a:spcAft>
              <a:buNone/>
            </a:pPr>
            <a:r>
              <a:rPr lang="en"/>
              <a:t>The choice between parents is only present if information was provided for two parents.  Otherwise, this view does not display.</a:t>
            </a:r>
            <a:endParaRPr/>
          </a:p>
          <a:p>
            <a:pPr marL="0" lvl="0" indent="0" algn="l" rtl="0">
              <a:spcBef>
                <a:spcPts val="0"/>
              </a:spcBef>
              <a:spcAft>
                <a:spcPts val="0"/>
              </a:spcAft>
              <a:buNone/>
            </a:pPr>
            <a:endParaRPr/>
          </a:p>
        </p:txBody>
      </p:sp>
      <p:sp>
        <p:nvSpPr>
          <p:cNvPr id="900" name="Google Shape;900;ga4c1060c16_2_7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a4c1060c16_2_7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ga4c1060c16_2_7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“Agreement of Terms” view for parent.</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
              <a:t>This is where the parent acknowledges the Certification Statement. </a:t>
            </a:r>
            <a:endParaRPr/>
          </a:p>
        </p:txBody>
      </p:sp>
      <p:sp>
        <p:nvSpPr>
          <p:cNvPr id="907" name="Google Shape;907;ga4c1060c16_2_7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a4c1060c16_2_8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3" name="Google Shape;913;ga4c1060c16_2_8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“Signature Options” view for parent.</a:t>
            </a:r>
            <a:endParaRPr/>
          </a:p>
          <a:p>
            <a:pPr marL="0" lvl="0" indent="0" algn="l" rtl="0">
              <a:spcBef>
                <a:spcPts val="0"/>
              </a:spcBef>
              <a:spcAft>
                <a:spcPts val="0"/>
              </a:spcAft>
              <a:buNone/>
            </a:pPr>
            <a:endParaRPr/>
          </a:p>
          <a:p>
            <a:pPr marL="0" lvl="0" indent="0" algn="l" rtl="0">
              <a:spcBef>
                <a:spcPts val="0"/>
              </a:spcBef>
              <a:spcAft>
                <a:spcPts val="0"/>
              </a:spcAft>
              <a:buNone/>
            </a:pPr>
            <a:r>
              <a:rPr lang="en"/>
              <a:t>Parent FSA ID and password will not be required if the parent used the IRS DRT.</a:t>
            </a:r>
            <a:endParaRPr/>
          </a:p>
        </p:txBody>
      </p:sp>
      <p:sp>
        <p:nvSpPr>
          <p:cNvPr id="914" name="Google Shape;914;ga4c1060c16_2_80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a4c1060c16_2_8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ga4c1060c16_2_8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“Signature Options” view for parent continued.</a:t>
            </a:r>
            <a:endParaRPr/>
          </a:p>
          <a:p>
            <a:pPr marL="0" lvl="0" indent="0" algn="l" rtl="0">
              <a:spcBef>
                <a:spcPts val="0"/>
              </a:spcBef>
              <a:spcAft>
                <a:spcPts val="0"/>
              </a:spcAft>
              <a:buNone/>
            </a:pPr>
            <a:endParaRPr/>
          </a:p>
          <a:p>
            <a:pPr marL="0" marR="0" lvl="0" indent="0" algn="l" rtl="0">
              <a:lnSpc>
                <a:spcPct val="100000"/>
              </a:lnSpc>
              <a:spcBef>
                <a:spcPts val="360"/>
              </a:spcBef>
              <a:spcAft>
                <a:spcPts val="0"/>
              </a:spcAft>
              <a:buClr>
                <a:schemeClr val="dk1"/>
              </a:buClr>
              <a:buSzPts val="1200"/>
              <a:buFont typeface="Calibri"/>
              <a:buNone/>
            </a:pPr>
            <a:r>
              <a:rPr lang="en"/>
              <a:t>The parent of the applicant has the option to choose between three different ways of signing the application: Sign Electronically With My FSA ID, Print A Signature Page, or Submit Without Signatures. In this scenario the parent chose to sign the FAFSA form electronically. </a:t>
            </a:r>
            <a:endParaRPr/>
          </a:p>
          <a:p>
            <a:pPr marL="0" lvl="0" indent="0" algn="l" rtl="0">
              <a:spcBef>
                <a:spcPts val="0"/>
              </a:spcBef>
              <a:spcAft>
                <a:spcPts val="0"/>
              </a:spcAft>
              <a:buNone/>
            </a:pPr>
            <a:endParaRPr/>
          </a:p>
        </p:txBody>
      </p:sp>
      <p:sp>
        <p:nvSpPr>
          <p:cNvPr id="921" name="Google Shape;921;ga4c1060c16_2_8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a4c1060c16_2_8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7" name="Google Shape;927;ga4c1060c16_2_8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“Signature Status” view. </a:t>
            </a:r>
            <a:endParaRPr/>
          </a:p>
          <a:p>
            <a:pPr marL="0" lvl="0" indent="0" algn="l" rtl="0">
              <a:spcBef>
                <a:spcPts val="0"/>
              </a:spcBef>
              <a:spcAft>
                <a:spcPts val="0"/>
              </a:spcAft>
              <a:buNone/>
            </a:pPr>
            <a:endParaRPr/>
          </a:p>
          <a:p>
            <a:pPr marL="0" lvl="0" indent="0" algn="l" rtl="0">
              <a:spcBef>
                <a:spcPts val="0"/>
              </a:spcBef>
              <a:spcAft>
                <a:spcPts val="0"/>
              </a:spcAft>
              <a:buNone/>
            </a:pPr>
            <a:r>
              <a:rPr lang="en"/>
              <a:t>Shows both applicant and parent signatures have been accepted.</a:t>
            </a:r>
            <a:endParaRPr/>
          </a:p>
          <a:p>
            <a:pPr marL="0" lvl="0" indent="0" algn="l" rtl="0">
              <a:spcBef>
                <a:spcPts val="0"/>
              </a:spcBef>
              <a:spcAft>
                <a:spcPts val="0"/>
              </a:spcAft>
              <a:buNone/>
            </a:pPr>
            <a:endParaRPr/>
          </a:p>
        </p:txBody>
      </p:sp>
      <p:sp>
        <p:nvSpPr>
          <p:cNvPr id="928" name="Google Shape;928;ga4c1060c16_2_8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a4c1060c16_2_8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4" name="Google Shape;934;ga4c1060c16_2_8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“Confirmation Page” view.</a:t>
            </a:r>
            <a:endParaRPr/>
          </a:p>
          <a:p>
            <a:pPr marL="0" lvl="0" indent="0" algn="l" rtl="0">
              <a:spcBef>
                <a:spcPts val="0"/>
              </a:spcBef>
              <a:spcAft>
                <a:spcPts val="0"/>
              </a:spcAft>
              <a:buNone/>
            </a:pPr>
            <a:endParaRPr/>
          </a:p>
          <a:p>
            <a:pPr marL="0" lvl="0" indent="0" algn="l" rtl="0">
              <a:spcBef>
                <a:spcPts val="0"/>
              </a:spcBef>
              <a:spcAft>
                <a:spcPts val="0"/>
              </a:spcAft>
              <a:buNone/>
            </a:pPr>
            <a:r>
              <a:rPr lang="en"/>
              <a:t>Some states provide the option to transfer part of the applicant’s FAFSA information into a state aid application.  </a:t>
            </a:r>
            <a:endParaRPr/>
          </a:p>
          <a:p>
            <a:pPr marL="0" lvl="0" indent="0" algn="l" rtl="0">
              <a:spcBef>
                <a:spcPts val="0"/>
              </a:spcBef>
              <a:spcAft>
                <a:spcPts val="0"/>
              </a:spcAft>
              <a:buNone/>
            </a:pPr>
            <a:endParaRPr/>
          </a:p>
          <a:p>
            <a:pPr marL="0" marR="0" lvl="0" indent="0" algn="l" rtl="0">
              <a:lnSpc>
                <a:spcPct val="100000"/>
              </a:lnSpc>
              <a:spcBef>
                <a:spcPts val="360"/>
              </a:spcBef>
              <a:spcAft>
                <a:spcPts val="0"/>
              </a:spcAft>
              <a:buClr>
                <a:schemeClr val="dk1"/>
              </a:buClr>
              <a:buSzPts val="1200"/>
              <a:buFont typeface="Calibri"/>
              <a:buNone/>
            </a:pPr>
            <a:r>
              <a:rPr lang="en"/>
              <a:t>Parents of applicants are offered the option to transfer the parents’ data into another applicant's new FAFSA form by clicking the blue box saying “Does your brother or sister need to complete a FAFSA?”</a:t>
            </a:r>
            <a:endParaRPr/>
          </a:p>
          <a:p>
            <a:pPr marL="0" marR="0" lvl="0" indent="0" algn="l" rtl="0">
              <a:lnSpc>
                <a:spcPct val="100000"/>
              </a:lnSpc>
              <a:spcBef>
                <a:spcPts val="360"/>
              </a:spcBef>
              <a:spcAft>
                <a:spcPts val="0"/>
              </a:spcAft>
              <a:buClr>
                <a:schemeClr val="dk1"/>
              </a:buClr>
              <a:buSzPts val="1200"/>
              <a:buFont typeface="Calibri"/>
              <a:buNone/>
            </a:pPr>
            <a:endParaRPr/>
          </a:p>
          <a:p>
            <a:pPr marL="0" marR="0" lvl="0" indent="0" algn="l" rtl="0">
              <a:lnSpc>
                <a:spcPct val="100000"/>
              </a:lnSpc>
              <a:spcBef>
                <a:spcPts val="360"/>
              </a:spcBef>
              <a:spcAft>
                <a:spcPts val="0"/>
              </a:spcAft>
              <a:buClr>
                <a:schemeClr val="dk1"/>
              </a:buClr>
              <a:buSzPts val="1200"/>
              <a:buFont typeface="Calibri"/>
              <a:buNone/>
            </a:pPr>
            <a:r>
              <a:rPr lang="en"/>
              <a:t>If the applicant leaves the confirmation view before they click this link, they will not be able to return to transfer data to the application of a sibling.</a:t>
            </a:r>
            <a:endParaRPr/>
          </a:p>
          <a:p>
            <a:pPr marL="0" lvl="0" indent="0" algn="l" rtl="0">
              <a:spcBef>
                <a:spcPts val="0"/>
              </a:spcBef>
              <a:spcAft>
                <a:spcPts val="0"/>
              </a:spcAft>
              <a:buNone/>
            </a:pPr>
            <a:endParaRPr/>
          </a:p>
        </p:txBody>
      </p:sp>
      <p:sp>
        <p:nvSpPr>
          <p:cNvPr id="935" name="Google Shape;935;ga4c1060c16_2_8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a4c1060c16_2_3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3" name="Google Shape;943;ga4c1060c16_2_3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Independent Student title slide.</a:t>
            </a:r>
            <a:endParaRPr/>
          </a:p>
        </p:txBody>
      </p:sp>
      <p:sp>
        <p:nvSpPr>
          <p:cNvPr id="944" name="Google Shape;944;ga4c1060c16_2_3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a4c1060c16_2_8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0" name="Google Shape;950;ga4c1060c16_2_8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“Login” view.</a:t>
            </a:r>
            <a:endParaRPr/>
          </a:p>
          <a:p>
            <a:pPr marL="0" lvl="0" indent="0" algn="l" rtl="0">
              <a:spcBef>
                <a:spcPts val="0"/>
              </a:spcBef>
              <a:spcAft>
                <a:spcPts val="0"/>
              </a:spcAft>
              <a:buNone/>
            </a:pPr>
            <a:endParaRPr/>
          </a:p>
        </p:txBody>
      </p:sp>
      <p:sp>
        <p:nvSpPr>
          <p:cNvPr id="951" name="Google Shape;951;ga4c1060c16_2_8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a4c1060c16_2_8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7" name="Google Shape;957;ga4c1060c16_2_8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“Disclaimer” view.</a:t>
            </a:r>
            <a:endParaRPr/>
          </a:p>
          <a:p>
            <a:pPr marL="0" lvl="0" indent="0" algn="l" rtl="0">
              <a:spcBef>
                <a:spcPts val="0"/>
              </a:spcBef>
              <a:spcAft>
                <a:spcPts val="0"/>
              </a:spcAft>
              <a:buNone/>
            </a:pPr>
            <a:endParaRPr/>
          </a:p>
        </p:txBody>
      </p:sp>
      <p:sp>
        <p:nvSpPr>
          <p:cNvPr id="958" name="Google Shape;958;ga4c1060c16_2_8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a4c1060c16_2_8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4" name="Google Shape;964;ga4c1060c16_2_8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“Get Started” view.</a:t>
            </a:r>
            <a:endParaRPr/>
          </a:p>
          <a:p>
            <a:pPr marL="0" lvl="0" indent="0" algn="l" rtl="0">
              <a:spcBef>
                <a:spcPts val="0"/>
              </a:spcBef>
              <a:spcAft>
                <a:spcPts val="0"/>
              </a:spcAft>
              <a:buNone/>
            </a:pPr>
            <a:endParaRPr/>
          </a:p>
          <a:p>
            <a:pPr marL="0" lvl="0" indent="0" algn="l" rtl="0">
              <a:spcBef>
                <a:spcPts val="0"/>
              </a:spcBef>
              <a:spcAft>
                <a:spcPts val="0"/>
              </a:spcAft>
              <a:buNone/>
            </a:pPr>
            <a:r>
              <a:rPr lang="en"/>
              <a:t>The applicant can view the status of their FSA ID in the FSA ID section of the “Get Started” view. </a:t>
            </a:r>
            <a:endParaRPr/>
          </a:p>
          <a:p>
            <a:pPr marL="0" lvl="0" indent="0" algn="l" rtl="0">
              <a:spcBef>
                <a:spcPts val="0"/>
              </a:spcBef>
              <a:spcAft>
                <a:spcPts val="0"/>
              </a:spcAft>
              <a:buNone/>
            </a:pPr>
            <a:endParaRPr/>
          </a:p>
        </p:txBody>
      </p:sp>
      <p:sp>
        <p:nvSpPr>
          <p:cNvPr id="965" name="Google Shape;965;ga4c1060c16_2_8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a4c1060c16_2_4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a4c1060c16_2_4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t>2021-22</a:t>
            </a:r>
            <a:r>
              <a:rPr lang="en"/>
              <a:t> </a:t>
            </a:r>
            <a:r>
              <a:rPr lang="en" i="0"/>
              <a:t>fafsa.gov</a:t>
            </a:r>
            <a:r>
              <a:rPr lang="en"/>
              <a:t> home view continued.</a:t>
            </a:r>
            <a:endParaRPr/>
          </a:p>
          <a:p>
            <a:pPr marL="0" lvl="0" indent="0" algn="l" rtl="0">
              <a:spcBef>
                <a:spcPts val="0"/>
              </a:spcBef>
              <a:spcAft>
                <a:spcPts val="0"/>
              </a:spcAft>
              <a:buNone/>
            </a:pPr>
            <a:endParaRPr/>
          </a:p>
          <a:p>
            <a:pPr marL="0" marR="0" lvl="0" indent="0" algn="l" rtl="0">
              <a:lnSpc>
                <a:spcPct val="100000"/>
              </a:lnSpc>
              <a:spcBef>
                <a:spcPts val="360"/>
              </a:spcBef>
              <a:spcAft>
                <a:spcPts val="0"/>
              </a:spcAft>
              <a:buClr>
                <a:schemeClr val="dk1"/>
              </a:buClr>
              <a:buSzPts val="1200"/>
              <a:buFont typeface="Calibri"/>
              <a:buNone/>
            </a:pPr>
            <a:r>
              <a:rPr lang="en"/>
              <a:t>The fafsa.gov home view features a link to the student aid deadline search function that is available by state and cycle year.</a:t>
            </a:r>
            <a:endParaRPr/>
          </a:p>
          <a:p>
            <a:pPr marL="0" marR="0" lvl="0" indent="0" algn="l" rtl="0">
              <a:lnSpc>
                <a:spcPct val="100000"/>
              </a:lnSpc>
              <a:spcBef>
                <a:spcPts val="360"/>
              </a:spcBef>
              <a:spcAft>
                <a:spcPts val="0"/>
              </a:spcAft>
              <a:buClr>
                <a:schemeClr val="dk1"/>
              </a:buClr>
              <a:buSzPts val="1200"/>
              <a:buFont typeface="Calibri"/>
              <a:buNone/>
            </a:pPr>
            <a:endParaRPr/>
          </a:p>
          <a:p>
            <a:pPr marL="0" marR="0" lvl="0" indent="0" algn="l" rtl="0">
              <a:lnSpc>
                <a:spcPct val="100000"/>
              </a:lnSpc>
              <a:spcBef>
                <a:spcPts val="360"/>
              </a:spcBef>
              <a:spcAft>
                <a:spcPts val="0"/>
              </a:spcAft>
              <a:buClr>
                <a:schemeClr val="dk1"/>
              </a:buClr>
              <a:buSzPts val="1200"/>
              <a:buFont typeface="Calibri"/>
              <a:buNone/>
            </a:pPr>
            <a:endParaRPr/>
          </a:p>
          <a:p>
            <a:pPr marL="0" marR="0" lvl="0" indent="0" algn="l" rtl="0">
              <a:lnSpc>
                <a:spcPct val="100000"/>
              </a:lnSpc>
              <a:spcBef>
                <a:spcPts val="360"/>
              </a:spcBef>
              <a:spcAft>
                <a:spcPts val="0"/>
              </a:spcAft>
              <a:buClr>
                <a:schemeClr val="dk1"/>
              </a:buClr>
              <a:buSzPts val="1200"/>
              <a:buFont typeface="Calibri"/>
              <a:buNone/>
            </a:pPr>
            <a:endParaRPr/>
          </a:p>
          <a:p>
            <a:pPr marL="0" marR="0" lvl="0" indent="0" algn="l" rtl="0">
              <a:lnSpc>
                <a:spcPct val="100000"/>
              </a:lnSpc>
              <a:spcBef>
                <a:spcPts val="36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59" name="Google Shape;459;ga4c1060c16_2_4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a4c1060c16_2_8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1" name="Google Shape;971;ga4c1060c16_2_8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“Create a Save Key” view.</a:t>
            </a:r>
            <a:endParaRPr/>
          </a:p>
          <a:p>
            <a:pPr marL="0" lvl="0" indent="0" algn="l" rtl="0">
              <a:spcBef>
                <a:spcPts val="0"/>
              </a:spcBef>
              <a:spcAft>
                <a:spcPts val="0"/>
              </a:spcAft>
              <a:buNone/>
            </a:pPr>
            <a:endParaRPr/>
          </a:p>
          <a:p>
            <a:pPr marL="0" marR="0" lvl="0" indent="0" algn="l" rtl="0">
              <a:lnSpc>
                <a:spcPct val="100000"/>
              </a:lnSpc>
              <a:spcBef>
                <a:spcPts val="360"/>
              </a:spcBef>
              <a:spcAft>
                <a:spcPts val="0"/>
              </a:spcAft>
              <a:buClr>
                <a:schemeClr val="dk1"/>
              </a:buClr>
              <a:buSzPts val="1200"/>
              <a:buFont typeface="Calibri"/>
              <a:buNone/>
            </a:pPr>
            <a:r>
              <a:rPr lang="en"/>
              <a:t>The Save Key allows an applicant to save their FAFSA form and return at a later time to complete and submit the application. </a:t>
            </a:r>
            <a:r>
              <a:rPr lang="en" sz="1200">
                <a:solidFill>
                  <a:schemeClr val="dk1"/>
                </a:solidFill>
                <a:latin typeface="Calibri"/>
                <a:ea typeface="Calibri"/>
                <a:cs typeface="Calibri"/>
                <a:sym typeface="Calibri"/>
              </a:rPr>
              <a:t>The application is saved for 45 days, unless the applicant submits their application for processing prior to that</a:t>
            </a:r>
            <a:r>
              <a:rPr lang="en"/>
              <a:t>. Additionally, the Save Key provides applicants a way</a:t>
            </a:r>
            <a:r>
              <a:rPr lang="en" sz="1200" b="0" i="0">
                <a:solidFill>
                  <a:schemeClr val="dk1"/>
                </a:solidFill>
                <a:latin typeface="Calibri"/>
                <a:ea typeface="Calibri"/>
                <a:cs typeface="Calibri"/>
                <a:sym typeface="Calibri"/>
              </a:rPr>
              <a:t> to share access to their FAFSA form or correction if their parent(s) needs to add information or sign it.</a:t>
            </a:r>
            <a:endParaRPr/>
          </a:p>
          <a:p>
            <a:pPr marL="0" lvl="0" indent="0" algn="l" rtl="0">
              <a:spcBef>
                <a:spcPts val="0"/>
              </a:spcBef>
              <a:spcAft>
                <a:spcPts val="0"/>
              </a:spcAft>
              <a:buNone/>
            </a:pPr>
            <a:endParaRPr/>
          </a:p>
        </p:txBody>
      </p:sp>
      <p:sp>
        <p:nvSpPr>
          <p:cNvPr id="972" name="Google Shape;972;ga4c1060c16_2_8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a4c1060c16_2_8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8" name="Google Shape;978;ga4c1060c16_2_8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“Introduction” view.</a:t>
            </a:r>
            <a:endParaRPr/>
          </a:p>
          <a:p>
            <a:pPr marL="0" marR="0" lvl="0" indent="0" algn="l" rtl="0">
              <a:lnSpc>
                <a:spcPct val="100000"/>
              </a:lnSpc>
              <a:spcBef>
                <a:spcPts val="360"/>
              </a:spcBef>
              <a:spcAft>
                <a:spcPts val="0"/>
              </a:spcAft>
              <a:buClr>
                <a:schemeClr val="dk1"/>
              </a:buClr>
              <a:buSzPts val="1200"/>
              <a:buFont typeface="Calibri"/>
              <a:buNone/>
            </a:pPr>
            <a:endParaRPr/>
          </a:p>
          <a:p>
            <a:pPr marL="0" marR="0" lvl="0" indent="0" algn="l" rtl="0">
              <a:lnSpc>
                <a:spcPct val="100000"/>
              </a:lnSpc>
              <a:spcBef>
                <a:spcPts val="360"/>
              </a:spcBef>
              <a:spcAft>
                <a:spcPts val="0"/>
              </a:spcAft>
              <a:buClr>
                <a:schemeClr val="dk1"/>
              </a:buClr>
              <a:buSzPts val="1200"/>
              <a:buFont typeface="Calibri"/>
              <a:buNone/>
            </a:pPr>
            <a:r>
              <a:rPr lang="en"/>
              <a:t>Each topic has accordion functionality that can be expanded and contracted to reveal or conceal additional information.</a:t>
            </a:r>
            <a:endParaRPr/>
          </a:p>
          <a:p>
            <a:pPr marL="0" lvl="0" indent="0" algn="l" rtl="0">
              <a:spcBef>
                <a:spcPts val="0"/>
              </a:spcBef>
              <a:spcAft>
                <a:spcPts val="0"/>
              </a:spcAft>
              <a:buNone/>
            </a:pPr>
            <a:endParaRPr/>
          </a:p>
        </p:txBody>
      </p:sp>
      <p:sp>
        <p:nvSpPr>
          <p:cNvPr id="979" name="Google Shape;979;ga4c1060c16_2_8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a4c1060c16_2_8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ga4c1060c16_2_8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“Personal Information for Student” view.</a:t>
            </a:r>
            <a:endParaRPr/>
          </a:p>
          <a:p>
            <a:pPr marL="0" lvl="0" indent="0" algn="l" rtl="0">
              <a:spcBef>
                <a:spcPts val="0"/>
              </a:spcBef>
              <a:spcAft>
                <a:spcPts val="0"/>
              </a:spcAft>
              <a:buNone/>
            </a:pPr>
            <a:endParaRPr/>
          </a:p>
          <a:p>
            <a:pPr marL="0" lvl="0" indent="0" algn="l" rtl="0">
              <a:spcBef>
                <a:spcPts val="0"/>
              </a:spcBef>
              <a:spcAft>
                <a:spcPts val="0"/>
              </a:spcAft>
              <a:buNone/>
            </a:pPr>
            <a:r>
              <a:rPr lang="en" sz="1200">
                <a:solidFill>
                  <a:schemeClr val="dk1"/>
                </a:solidFill>
                <a:latin typeface="Calibri"/>
                <a:ea typeface="Calibri"/>
                <a:cs typeface="Calibri"/>
                <a:sym typeface="Calibri"/>
              </a:rPr>
              <a:t>This is one of multiple views on fafsa.gov that explains that “you” and “your” are referencing the applicant. Other views where this messaging appears include the Search for High School, Student Marital Status, Parent Marital Status, and Student Tax Filing Status.</a:t>
            </a:r>
            <a:endParaRPr/>
          </a:p>
          <a:p>
            <a:pPr marL="0" lvl="0" indent="0" algn="l" rtl="0">
              <a:spcBef>
                <a:spcPts val="0"/>
              </a:spcBef>
              <a:spcAft>
                <a:spcPts val="0"/>
              </a:spcAft>
              <a:buNone/>
            </a:pPr>
            <a:endParaRPr/>
          </a:p>
          <a:p>
            <a:pPr marL="0" lvl="0" indent="0" algn="l" rtl="0">
              <a:spcBef>
                <a:spcPts val="0"/>
              </a:spcBef>
              <a:spcAft>
                <a:spcPts val="0"/>
              </a:spcAft>
              <a:buNone/>
            </a:pPr>
            <a:r>
              <a:rPr lang="en"/>
              <a:t>The additional box highlighted in </a:t>
            </a:r>
            <a:r>
              <a:rPr lang="en">
                <a:solidFill>
                  <a:srgbClr val="FF0000"/>
                </a:solidFill>
              </a:rPr>
              <a:t>green </a:t>
            </a:r>
            <a:r>
              <a:rPr lang="en"/>
              <a:t>indicates that the application has been successfully saved.</a:t>
            </a:r>
            <a:endParaRPr/>
          </a:p>
          <a:p>
            <a:pPr marL="0" lvl="0" indent="0" algn="l" rtl="0">
              <a:spcBef>
                <a:spcPts val="0"/>
              </a:spcBef>
              <a:spcAft>
                <a:spcPts val="0"/>
              </a:spcAft>
              <a:buNone/>
            </a:pPr>
            <a:endParaRPr/>
          </a:p>
          <a:p>
            <a:pPr marL="0" lvl="0" indent="0" algn="l" rtl="0">
              <a:spcBef>
                <a:spcPts val="0"/>
              </a:spcBef>
              <a:spcAft>
                <a:spcPts val="0"/>
              </a:spcAft>
              <a:buNone/>
            </a:pPr>
            <a:r>
              <a:rPr lang="en"/>
              <a:t>Note: This is the first view of the Student Demographics section.</a:t>
            </a:r>
            <a:endParaRPr/>
          </a:p>
          <a:p>
            <a:pPr marL="0" lvl="0" indent="0" algn="l" rtl="0">
              <a:spcBef>
                <a:spcPts val="0"/>
              </a:spcBef>
              <a:spcAft>
                <a:spcPts val="0"/>
              </a:spcAft>
              <a:buNone/>
            </a:pPr>
            <a:endParaRPr/>
          </a:p>
        </p:txBody>
      </p:sp>
      <p:sp>
        <p:nvSpPr>
          <p:cNvPr id="986" name="Google Shape;986;ga4c1060c16_2_8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a4c1060c16_2_8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2" name="Google Shape;992;ga4c1060c16_2_8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E-mail and Phone” view.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
              <a:t>Note: While not mandatory, it is beneficial for the applicant to include an e-mail address on the FAFSA form in order to receive important communications about their financial aid.</a:t>
            </a:r>
            <a:endParaRPr/>
          </a:p>
          <a:p>
            <a:pPr marL="0" lvl="0" indent="0" algn="l" rtl="0">
              <a:spcBef>
                <a:spcPts val="0"/>
              </a:spcBef>
              <a:spcAft>
                <a:spcPts val="0"/>
              </a:spcAft>
              <a:buNone/>
            </a:pPr>
            <a:endParaRPr/>
          </a:p>
        </p:txBody>
      </p:sp>
      <p:sp>
        <p:nvSpPr>
          <p:cNvPr id="993" name="Google Shape;993;ga4c1060c16_2_8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a4c1060c16_2_8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ga4c1060c16_2_8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Address” view.  </a:t>
            </a:r>
            <a:endParaRPr/>
          </a:p>
          <a:p>
            <a:pPr marL="0" lvl="0" indent="0" algn="l" rtl="0">
              <a:spcBef>
                <a:spcPts val="0"/>
              </a:spcBef>
              <a:spcAft>
                <a:spcPts val="0"/>
              </a:spcAft>
              <a:buNone/>
            </a:pPr>
            <a:endParaRPr/>
          </a:p>
        </p:txBody>
      </p:sp>
      <p:sp>
        <p:nvSpPr>
          <p:cNvPr id="1000" name="Google Shape;1000;ga4c1060c16_2_8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a4c1060c16_2_8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6" name="Google Shape;1006;ga4c1060c16_2_8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“Student Residency and Eligibility” view.</a:t>
            </a:r>
            <a:endParaRPr/>
          </a:p>
          <a:p>
            <a:pPr marL="0" lvl="0" indent="0" algn="l" rtl="0">
              <a:spcBef>
                <a:spcPts val="0"/>
              </a:spcBef>
              <a:spcAft>
                <a:spcPts val="0"/>
              </a:spcAft>
              <a:buNone/>
            </a:pPr>
            <a:endParaRPr/>
          </a:p>
          <a:p>
            <a:pPr marL="0" lvl="0" indent="0" algn="l" rtl="0">
              <a:spcBef>
                <a:spcPts val="0"/>
              </a:spcBef>
              <a:spcAft>
                <a:spcPts val="0"/>
              </a:spcAft>
              <a:buNone/>
            </a:pPr>
            <a:r>
              <a:rPr lang="en"/>
              <a:t>The informational message displays to notify the applicant that they are eligible to transfer their FAFSA information to their participating state aid application. The link will be available on the FAFSA confirmation page.  This message will only </a:t>
            </a:r>
            <a:r>
              <a:rPr lang="en" sz="1200">
                <a:solidFill>
                  <a:schemeClr val="dk1"/>
                </a:solidFill>
                <a:latin typeface="Calibri"/>
                <a:ea typeface="Calibri"/>
                <a:cs typeface="Calibri"/>
                <a:sym typeface="Calibri"/>
              </a:rPr>
              <a:t>display when the applicant indicates a participating state as their state of legal residence</a:t>
            </a: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a:t>Participating states include: Iowa, Minnesota, Mississippi, New York, New Jersey, Pennsylvania, and Vermont.</a:t>
            </a:r>
            <a:endParaRPr/>
          </a:p>
          <a:p>
            <a:pPr marL="0" lvl="0" indent="0" algn="l" rtl="0">
              <a:spcBef>
                <a:spcPts val="0"/>
              </a:spcBef>
              <a:spcAft>
                <a:spcPts val="0"/>
              </a:spcAft>
              <a:buNone/>
            </a:pPr>
            <a:endParaRPr/>
          </a:p>
        </p:txBody>
      </p:sp>
      <p:sp>
        <p:nvSpPr>
          <p:cNvPr id="1007" name="Google Shape;1007;ga4c1060c16_2_8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a4c1060c16_2_8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3" name="Google Shape;1013;ga4c1060c16_2_8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Education” view.</a:t>
            </a:r>
            <a:endParaRPr/>
          </a:p>
          <a:p>
            <a:pPr marL="0" lvl="0" indent="0" algn="l" rtl="0">
              <a:spcBef>
                <a:spcPts val="0"/>
              </a:spcBef>
              <a:spcAft>
                <a:spcPts val="0"/>
              </a:spcAft>
              <a:buNone/>
            </a:pPr>
            <a:endParaRPr/>
          </a:p>
        </p:txBody>
      </p:sp>
      <p:sp>
        <p:nvSpPr>
          <p:cNvPr id="1014" name="Google Shape;1014;ga4c1060c16_2_8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a4c1060c16_2_8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0" name="Google Shape;1020;ga4c1060c16_2_8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Selective Service” view.</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
              <a:t>Note: </a:t>
            </a:r>
            <a:r>
              <a:rPr lang="en" sz="1200" b="0" i="0" u="none" strike="noStrike">
                <a:solidFill>
                  <a:schemeClr val="dk1"/>
                </a:solidFill>
                <a:latin typeface="Calibri"/>
                <a:ea typeface="Calibri"/>
                <a:cs typeface="Calibri"/>
                <a:sym typeface="Calibri"/>
              </a:rPr>
              <a:t> The response to this question is used to determine if the applicant needs to register with the Selective Service System (SSS). Most male citizens and male immigrants between the ages of 18–25 must register with the SSS to receive federal student aid. This requirement applies to any person assigned the sex of male at birth.</a:t>
            </a:r>
            <a:r>
              <a:rPr lang="en"/>
              <a:t> </a:t>
            </a:r>
            <a:endParaRPr/>
          </a:p>
          <a:p>
            <a:pPr marL="0" lvl="0" indent="0" algn="l" rtl="0">
              <a:spcBef>
                <a:spcPts val="0"/>
              </a:spcBef>
              <a:spcAft>
                <a:spcPts val="0"/>
              </a:spcAft>
              <a:buNone/>
            </a:pPr>
            <a:endParaRPr/>
          </a:p>
        </p:txBody>
      </p:sp>
      <p:sp>
        <p:nvSpPr>
          <p:cNvPr id="1021" name="Google Shape;1021;ga4c1060c16_2_8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a4c1060c16_2_8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7" name="Google Shape;1027;ga4c1060c16_2_8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Driver’s License” view.</a:t>
            </a:r>
            <a:endParaRPr/>
          </a:p>
          <a:p>
            <a:pPr marL="0" lvl="0" indent="0" algn="l" rtl="0">
              <a:spcBef>
                <a:spcPts val="0"/>
              </a:spcBef>
              <a:spcAft>
                <a:spcPts val="0"/>
              </a:spcAft>
              <a:buNone/>
            </a:pPr>
            <a:endParaRPr/>
          </a:p>
        </p:txBody>
      </p:sp>
      <p:sp>
        <p:nvSpPr>
          <p:cNvPr id="1028" name="Google Shape;1028;ga4c1060c16_2_8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a4c1060c16_2_9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4" name="Google Shape;1034;ga4c1060c16_2_9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Foster Care and Parent Education Completion” view.</a:t>
            </a:r>
            <a:endParaRPr/>
          </a:p>
          <a:p>
            <a:pPr marL="0" lvl="0" indent="0" algn="l" rtl="0">
              <a:spcBef>
                <a:spcPts val="0"/>
              </a:spcBef>
              <a:spcAft>
                <a:spcPts val="0"/>
              </a:spcAft>
              <a:buNone/>
            </a:pPr>
            <a:endParaRPr/>
          </a:p>
        </p:txBody>
      </p:sp>
      <p:sp>
        <p:nvSpPr>
          <p:cNvPr id="1035" name="Google Shape;1035;ga4c1060c16_2_90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a4c1060c16_2_4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a4c1060c16_2_4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t>2021-22</a:t>
            </a:r>
            <a:r>
              <a:rPr lang="en"/>
              <a:t> </a:t>
            </a:r>
            <a:r>
              <a:rPr lang="en" i="0"/>
              <a:t>fafsa.gov</a:t>
            </a:r>
            <a:r>
              <a:rPr lang="en"/>
              <a:t> home view continued-2. </a:t>
            </a:r>
            <a:endParaRPr/>
          </a:p>
          <a:p>
            <a:pPr marL="0" lvl="0" indent="0" algn="l" rtl="0">
              <a:spcBef>
                <a:spcPts val="0"/>
              </a:spcBef>
              <a:spcAft>
                <a:spcPts val="0"/>
              </a:spcAft>
              <a:buNone/>
            </a:pPr>
            <a:endParaRPr/>
          </a:p>
          <a:p>
            <a:pPr marL="0" marR="0" lvl="0" indent="0" algn="l" rtl="0">
              <a:lnSpc>
                <a:spcPct val="100000"/>
              </a:lnSpc>
              <a:spcBef>
                <a:spcPts val="360"/>
              </a:spcBef>
              <a:spcAft>
                <a:spcPts val="0"/>
              </a:spcAft>
              <a:buClr>
                <a:schemeClr val="dk1"/>
              </a:buClr>
              <a:buSzPts val="1200"/>
              <a:buFont typeface="Calibri"/>
              <a:buNone/>
            </a:pPr>
            <a:r>
              <a:rPr lang="en"/>
              <a:t>The fafsa.gov home view features three links to help users navigate the financial aid process including completing the form, FAFSA help view, and information on FAFSA renewal.</a:t>
            </a:r>
            <a:endParaRPr/>
          </a:p>
          <a:p>
            <a:pPr marL="0" marR="0" lvl="0" indent="0" algn="l" rtl="0">
              <a:lnSpc>
                <a:spcPct val="100000"/>
              </a:lnSpc>
              <a:spcBef>
                <a:spcPts val="360"/>
              </a:spcBef>
              <a:spcAft>
                <a:spcPts val="0"/>
              </a:spcAft>
              <a:buClr>
                <a:schemeClr val="dk1"/>
              </a:buClr>
              <a:buSzPts val="1200"/>
              <a:buFont typeface="Calibri"/>
              <a:buNone/>
            </a:pPr>
            <a:endParaRPr/>
          </a:p>
          <a:p>
            <a:pPr marL="0" marR="0" lvl="0" indent="0" algn="l" rtl="0">
              <a:lnSpc>
                <a:spcPct val="100000"/>
              </a:lnSpc>
              <a:spcBef>
                <a:spcPts val="360"/>
              </a:spcBef>
              <a:spcAft>
                <a:spcPts val="0"/>
              </a:spcAft>
              <a:buClr>
                <a:schemeClr val="dk1"/>
              </a:buClr>
              <a:buSzPts val="1200"/>
              <a:buFont typeface="Calibri"/>
              <a:buNone/>
            </a:pPr>
            <a:r>
              <a:rPr lang="en"/>
              <a:t>Additional Studentaid.gov links are also provided at the bottom of the homepage. </a:t>
            </a:r>
            <a:endParaRPr/>
          </a:p>
          <a:p>
            <a:pPr marL="0" marR="0" lvl="0" indent="0" algn="l" rtl="0">
              <a:lnSpc>
                <a:spcPct val="100000"/>
              </a:lnSpc>
              <a:spcBef>
                <a:spcPts val="360"/>
              </a:spcBef>
              <a:spcAft>
                <a:spcPts val="0"/>
              </a:spcAft>
              <a:buClr>
                <a:schemeClr val="dk1"/>
              </a:buClr>
              <a:buSzPts val="1200"/>
              <a:buFont typeface="Calibri"/>
              <a:buNone/>
            </a:pPr>
            <a:endParaRPr/>
          </a:p>
          <a:p>
            <a:pPr marL="0" marR="0" lvl="0" indent="0" algn="l" rtl="0">
              <a:lnSpc>
                <a:spcPct val="100000"/>
              </a:lnSpc>
              <a:spcBef>
                <a:spcPts val="360"/>
              </a:spcBef>
              <a:spcAft>
                <a:spcPts val="0"/>
              </a:spcAft>
              <a:buClr>
                <a:schemeClr val="dk1"/>
              </a:buClr>
              <a:buSzPts val="1200"/>
              <a:buFont typeface="Calibri"/>
              <a:buNone/>
            </a:pPr>
            <a:endParaRPr/>
          </a:p>
          <a:p>
            <a:pPr marL="0" marR="0" lvl="0" indent="0" algn="l" rtl="0">
              <a:lnSpc>
                <a:spcPct val="100000"/>
              </a:lnSpc>
              <a:spcBef>
                <a:spcPts val="360"/>
              </a:spcBef>
              <a:spcAft>
                <a:spcPts val="0"/>
              </a:spcAft>
              <a:buClr>
                <a:schemeClr val="dk1"/>
              </a:buClr>
              <a:buSzPts val="1200"/>
              <a:buFont typeface="Calibri"/>
              <a:buNone/>
            </a:pPr>
            <a:endParaRPr/>
          </a:p>
          <a:p>
            <a:pPr marL="0" marR="0" lvl="0" indent="0" algn="l" rtl="0">
              <a:lnSpc>
                <a:spcPct val="100000"/>
              </a:lnSpc>
              <a:spcBef>
                <a:spcPts val="360"/>
              </a:spcBef>
              <a:spcAft>
                <a:spcPts val="0"/>
              </a:spcAft>
              <a:buClr>
                <a:schemeClr val="dk1"/>
              </a:buClr>
              <a:buSzPts val="1200"/>
              <a:buFont typeface="Calibri"/>
              <a:buNone/>
            </a:pPr>
            <a:endParaRPr/>
          </a:p>
          <a:p>
            <a:pPr marL="0" marR="0" lvl="0" indent="0" algn="l" rtl="0">
              <a:lnSpc>
                <a:spcPct val="100000"/>
              </a:lnSpc>
              <a:spcBef>
                <a:spcPts val="360"/>
              </a:spcBef>
              <a:spcAft>
                <a:spcPts val="0"/>
              </a:spcAft>
              <a:buClr>
                <a:schemeClr val="dk1"/>
              </a:buClr>
              <a:buSzPts val="1200"/>
              <a:buFont typeface="Calibri"/>
              <a:buNone/>
            </a:pPr>
            <a:endParaRPr/>
          </a:p>
          <a:p>
            <a:pPr marL="0" marR="0" lvl="0" indent="0" algn="l" rtl="0">
              <a:lnSpc>
                <a:spcPct val="100000"/>
              </a:lnSpc>
              <a:spcBef>
                <a:spcPts val="360"/>
              </a:spcBef>
              <a:spcAft>
                <a:spcPts val="0"/>
              </a:spcAft>
              <a:buClr>
                <a:schemeClr val="dk1"/>
              </a:buClr>
              <a:buSzPts val="1200"/>
              <a:buFont typeface="Calibri"/>
              <a:buNone/>
            </a:pPr>
            <a:endParaRPr/>
          </a:p>
          <a:p>
            <a:pPr marL="0" marR="0" lvl="0" indent="0" algn="l" rtl="0">
              <a:lnSpc>
                <a:spcPct val="100000"/>
              </a:lnSpc>
              <a:spcBef>
                <a:spcPts val="36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66" name="Google Shape;466;ga4c1060c16_2_4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a4c1060c16_2_9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1" name="Google Shape;1041;ga4c1060c16_2_9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“Search for High School” view.</a:t>
            </a:r>
            <a:endParaRPr/>
          </a:p>
          <a:p>
            <a:pPr marL="0" lvl="0" indent="0" algn="l" rtl="0">
              <a:spcBef>
                <a:spcPts val="0"/>
              </a:spcBef>
              <a:spcAft>
                <a:spcPts val="0"/>
              </a:spcAft>
              <a:buNone/>
            </a:pPr>
            <a:endParaRPr/>
          </a:p>
          <a:p>
            <a:pPr marL="0" lvl="0" indent="0" algn="l" rtl="0">
              <a:spcBef>
                <a:spcPts val="0"/>
              </a:spcBef>
              <a:spcAft>
                <a:spcPts val="0"/>
              </a:spcAft>
              <a:buNone/>
            </a:pPr>
            <a:r>
              <a:rPr lang="en"/>
              <a:t>Note: This is the first view of the School Selection section.</a:t>
            </a:r>
            <a:endParaRPr/>
          </a:p>
          <a:p>
            <a:pPr marL="0" lvl="0" indent="0" algn="l" rtl="0">
              <a:spcBef>
                <a:spcPts val="0"/>
              </a:spcBef>
              <a:spcAft>
                <a:spcPts val="0"/>
              </a:spcAft>
              <a:buNone/>
            </a:pPr>
            <a:endParaRPr/>
          </a:p>
        </p:txBody>
      </p:sp>
      <p:sp>
        <p:nvSpPr>
          <p:cNvPr id="1042" name="Google Shape;1042;ga4c1060c16_2_90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a4c1060c16_2_9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ga4c1060c16_2_9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“Search for High School Results” view.</a:t>
            </a:r>
            <a:endParaRPr/>
          </a:p>
          <a:p>
            <a:pPr marL="0" lvl="0" indent="0" algn="l" rtl="0">
              <a:spcBef>
                <a:spcPts val="0"/>
              </a:spcBef>
              <a:spcAft>
                <a:spcPts val="0"/>
              </a:spcAft>
              <a:buNone/>
            </a:pPr>
            <a:endParaRPr/>
          </a:p>
        </p:txBody>
      </p:sp>
      <p:sp>
        <p:nvSpPr>
          <p:cNvPr id="1049" name="Google Shape;1049;ga4c1060c16_2_9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a4c1060c16_2_9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5" name="Google Shape;1055;ga4c1060c16_2_9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“Search for Colleges” view.</a:t>
            </a:r>
            <a:endParaRPr/>
          </a:p>
          <a:p>
            <a:pPr marL="0" lvl="0" indent="0" algn="l" rtl="0">
              <a:spcBef>
                <a:spcPts val="0"/>
              </a:spcBef>
              <a:spcAft>
                <a:spcPts val="0"/>
              </a:spcAft>
              <a:buNone/>
            </a:pPr>
            <a:endParaRPr/>
          </a:p>
        </p:txBody>
      </p:sp>
      <p:sp>
        <p:nvSpPr>
          <p:cNvPr id="1056" name="Google Shape;1056;ga4c1060c16_2_9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a4c1060c16_2_9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ga4c1060c16_2_9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“College Search Results” view.</a:t>
            </a:r>
            <a:endParaRPr/>
          </a:p>
          <a:p>
            <a:pPr marL="0" lvl="0" indent="0" algn="l" rtl="0">
              <a:spcBef>
                <a:spcPts val="0"/>
              </a:spcBef>
              <a:spcAft>
                <a:spcPts val="0"/>
              </a:spcAft>
              <a:buNone/>
            </a:pPr>
            <a:endParaRPr/>
          </a:p>
        </p:txBody>
      </p:sp>
      <p:sp>
        <p:nvSpPr>
          <p:cNvPr id="1063" name="Google Shape;1063;ga4c1060c16_2_9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a4c1060c16_2_9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9" name="Google Shape;1069;ga4c1060c16_2_9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“Selected Colleges and Housing Plans” view.</a:t>
            </a:r>
            <a:endParaRPr/>
          </a:p>
          <a:p>
            <a:pPr marL="0" lvl="0" indent="0" algn="l" rtl="0">
              <a:spcBef>
                <a:spcPts val="0"/>
              </a:spcBef>
              <a:spcAft>
                <a:spcPts val="0"/>
              </a:spcAft>
              <a:buNone/>
            </a:pPr>
            <a:endParaRPr/>
          </a:p>
        </p:txBody>
      </p:sp>
      <p:sp>
        <p:nvSpPr>
          <p:cNvPr id="1070" name="Google Shape;1070;ga4c1060c16_2_9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a4c1060c16_2_9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6" name="Google Shape;1076;ga4c1060c16_2_9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“Student Marital Status” view.</a:t>
            </a:r>
            <a:endParaRPr/>
          </a:p>
          <a:p>
            <a:pPr marL="0" lvl="0" indent="0" algn="l" rtl="0">
              <a:spcBef>
                <a:spcPts val="0"/>
              </a:spcBef>
              <a:spcAft>
                <a:spcPts val="0"/>
              </a:spcAft>
              <a:buNone/>
            </a:pPr>
            <a:endParaRPr/>
          </a:p>
          <a:p>
            <a:pPr marL="0" lvl="0" indent="0" algn="l" rtl="0">
              <a:spcBef>
                <a:spcPts val="0"/>
              </a:spcBef>
              <a:spcAft>
                <a:spcPts val="0"/>
              </a:spcAft>
              <a:buNone/>
            </a:pPr>
            <a:r>
              <a:rPr lang="en"/>
              <a:t>Note: This is the first view of the Dependency Status section.</a:t>
            </a:r>
            <a:endParaRPr/>
          </a:p>
          <a:p>
            <a:pPr marL="0" lvl="0" indent="0" algn="l" rtl="0">
              <a:spcBef>
                <a:spcPts val="0"/>
              </a:spcBef>
              <a:spcAft>
                <a:spcPts val="0"/>
              </a:spcAft>
              <a:buNone/>
            </a:pPr>
            <a:endParaRPr/>
          </a:p>
        </p:txBody>
      </p:sp>
      <p:sp>
        <p:nvSpPr>
          <p:cNvPr id="1077" name="Google Shape;1077;ga4c1060c16_2_9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a4c1060c16_2_9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3" name="Google Shape;1083;ga4c1060c16_2_9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“Does Student Have Dependents?” view.</a:t>
            </a:r>
            <a:endParaRPr/>
          </a:p>
        </p:txBody>
      </p:sp>
      <p:sp>
        <p:nvSpPr>
          <p:cNvPr id="1084" name="Google Shape;1084;ga4c1060c16_2_9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a4c1060c16_2_9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0" name="Google Shape;1090;ga4c1060c16_2_9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“Student Household Info” view.</a:t>
            </a:r>
            <a:endParaRPr/>
          </a:p>
          <a:p>
            <a:pPr marL="0" lvl="0" indent="0" algn="l" rtl="0">
              <a:spcBef>
                <a:spcPts val="0"/>
              </a:spcBef>
              <a:spcAft>
                <a:spcPts val="0"/>
              </a:spcAft>
              <a:buNone/>
            </a:pPr>
            <a:endParaRPr/>
          </a:p>
          <a:p>
            <a:pPr marL="0" lvl="0" indent="0" algn="l" rtl="0">
              <a:spcBef>
                <a:spcPts val="0"/>
              </a:spcBef>
              <a:spcAft>
                <a:spcPts val="0"/>
              </a:spcAft>
              <a:buNone/>
            </a:pPr>
            <a:r>
              <a:rPr lang="en"/>
              <a:t>Applicants are required to complete the household size worksheet in an effort to get more accurate information about the number in the applicant’s household and the number of those in the household who are in college. Some information will be prefilled, based on responses provided previously within the FAFSA form. The system tallies the totals as the applicant completes the worksheet to ensure that there are no mathematical errors.</a:t>
            </a:r>
            <a:endParaRPr/>
          </a:p>
        </p:txBody>
      </p:sp>
      <p:sp>
        <p:nvSpPr>
          <p:cNvPr id="1091" name="Google Shape;1091;ga4c1060c16_2_9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a4c1060c16_2_9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7" name="Google Shape;1097;ga4c1060c16_2_9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2021-22 “Independent Student” view.  </a:t>
            </a:r>
            <a:endParaRPr/>
          </a:p>
          <a:p>
            <a:pPr marL="0" lvl="0" indent="0" algn="l" rtl="0">
              <a:spcBef>
                <a:spcPts val="0"/>
              </a:spcBef>
              <a:spcAft>
                <a:spcPts val="0"/>
              </a:spcAft>
              <a:buNone/>
            </a:pPr>
            <a:endParaRPr/>
          </a:p>
          <a:p>
            <a:pPr marL="0" lvl="0" indent="0" algn="l" rtl="0">
              <a:spcBef>
                <a:spcPts val="0"/>
              </a:spcBef>
              <a:spcAft>
                <a:spcPts val="0"/>
              </a:spcAft>
              <a:buNone/>
            </a:pPr>
            <a:r>
              <a:rPr lang="en"/>
              <a:t>This view only displays if it has been determined that the applicant is considered to be independent. Generally independent applicants have the choice of whether or not to answer questions about their parents; however, some health professions or law schools may require parent information.</a:t>
            </a:r>
            <a:endParaRPr/>
          </a:p>
          <a:p>
            <a:pPr marL="0" lvl="0" indent="0" algn="l" rtl="0">
              <a:spcBef>
                <a:spcPts val="0"/>
              </a:spcBef>
              <a:spcAft>
                <a:spcPts val="0"/>
              </a:spcAft>
              <a:buNone/>
            </a:pPr>
            <a:endParaRPr/>
          </a:p>
        </p:txBody>
      </p:sp>
      <p:sp>
        <p:nvSpPr>
          <p:cNvPr id="1098" name="Google Shape;1098;ga4c1060c16_2_9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a4c1060c16_2_9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4" name="Google Shape;1104;ga4c1060c16_2_9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2021-22 “Student Tax Filing Status” view.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
              <a:t>Note: This is the first view of Student Financials section.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
              <a:t>Parent Demographics and Financials have been skipped because the applicant is independent and chose to skip them.</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05" name="Google Shape;1105;ga4c1060c16_2_9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Page - Gradient">
  <p:cSld name="1_Title Page - Gradient">
    <p:bg>
      <p:bgPr>
        <a:solidFill>
          <a:srgbClr val="113C53"/>
        </a:solidFill>
        <a:effectLst/>
      </p:bgPr>
    </p:bg>
    <p:spTree>
      <p:nvGrpSpPr>
        <p:cNvPr id="1" name="Shape 54"/>
        <p:cNvGrpSpPr/>
        <p:nvPr/>
      </p:nvGrpSpPr>
      <p:grpSpPr>
        <a:xfrm>
          <a:off x="0" y="0"/>
          <a:ext cx="0" cy="0"/>
          <a:chOff x="0" y="0"/>
          <a:chExt cx="0" cy="0"/>
        </a:xfrm>
      </p:grpSpPr>
      <p:sp>
        <p:nvSpPr>
          <p:cNvPr id="55" name="Google Shape;55;p14"/>
          <p:cNvSpPr/>
          <p:nvPr/>
        </p:nvSpPr>
        <p:spPr>
          <a:xfrm>
            <a:off x="0" y="4125516"/>
            <a:ext cx="9182240" cy="1017984"/>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latin typeface="Arial"/>
              <a:ea typeface="Arial"/>
              <a:cs typeface="Arial"/>
              <a:sym typeface="Arial"/>
            </a:endParaRPr>
          </a:p>
        </p:txBody>
      </p:sp>
      <p:sp>
        <p:nvSpPr>
          <p:cNvPr id="56" name="Google Shape;56;p14"/>
          <p:cNvSpPr txBox="1">
            <a:spLocks noGrp="1"/>
          </p:cNvSpPr>
          <p:nvPr>
            <p:ph type="subTitle" idx="1"/>
          </p:nvPr>
        </p:nvSpPr>
        <p:spPr>
          <a:xfrm>
            <a:off x="481334" y="2000253"/>
            <a:ext cx="8229600" cy="528638"/>
          </a:xfrm>
          <a:prstGeom prst="rect">
            <a:avLst/>
          </a:prstGeom>
          <a:noFill/>
          <a:ln>
            <a:noFill/>
          </a:ln>
        </p:spPr>
        <p:txBody>
          <a:bodyPr spcFirstLastPara="1" wrap="square" lIns="68575" tIns="34275" rIns="68575" bIns="34275" anchor="t" anchorCtr="0">
            <a:noAutofit/>
          </a:bodyPr>
          <a:lstStyle>
            <a:lvl1pPr lvl="0" algn="l">
              <a:lnSpc>
                <a:spcPct val="90000"/>
              </a:lnSpc>
              <a:spcBef>
                <a:spcPts val="800"/>
              </a:spcBef>
              <a:spcAft>
                <a:spcPts val="0"/>
              </a:spcAft>
              <a:buSzPts val="2100"/>
              <a:buNone/>
              <a:defRPr sz="2100" b="0" i="0">
                <a:solidFill>
                  <a:srgbClr val="F2F2F2"/>
                </a:solidFill>
                <a:latin typeface="Cambria"/>
                <a:ea typeface="Cambria"/>
                <a:cs typeface="Cambria"/>
                <a:sym typeface="Cambria"/>
              </a:defRPr>
            </a:lvl1pPr>
            <a:lvl2pPr lvl="1" algn="ctr">
              <a:lnSpc>
                <a:spcPct val="90000"/>
              </a:lnSpc>
              <a:spcBef>
                <a:spcPts val="400"/>
              </a:spcBef>
              <a:spcAft>
                <a:spcPts val="0"/>
              </a:spcAft>
              <a:buSzPts val="1400"/>
              <a:buNone/>
              <a:defRPr/>
            </a:lvl2pPr>
            <a:lvl3pPr lvl="2" algn="ctr">
              <a:lnSpc>
                <a:spcPct val="90000"/>
              </a:lnSpc>
              <a:spcBef>
                <a:spcPts val="400"/>
              </a:spcBef>
              <a:spcAft>
                <a:spcPts val="0"/>
              </a:spcAft>
              <a:buSzPts val="1200"/>
              <a:buNone/>
              <a:defRPr/>
            </a:lvl3pPr>
            <a:lvl4pPr lvl="3" algn="ctr">
              <a:lnSpc>
                <a:spcPct val="90000"/>
              </a:lnSpc>
              <a:spcBef>
                <a:spcPts val="400"/>
              </a:spcBef>
              <a:spcAft>
                <a:spcPts val="0"/>
              </a:spcAft>
              <a:buSzPts val="1100"/>
              <a:buNone/>
              <a:defRPr/>
            </a:lvl4pPr>
            <a:lvl5pPr lvl="4" algn="ctr">
              <a:lnSpc>
                <a:spcPct val="90000"/>
              </a:lnSpc>
              <a:spcBef>
                <a:spcPts val="400"/>
              </a:spcBef>
              <a:spcAft>
                <a:spcPts val="0"/>
              </a:spcAft>
              <a:buSzPts val="900"/>
              <a:buNone/>
              <a:defRPr/>
            </a:lvl5pPr>
            <a:lvl6pPr lvl="5" algn="ctr">
              <a:lnSpc>
                <a:spcPct val="90000"/>
              </a:lnSpc>
              <a:spcBef>
                <a:spcPts val="400"/>
              </a:spcBef>
              <a:spcAft>
                <a:spcPts val="0"/>
              </a:spcAft>
              <a:buClr>
                <a:schemeClr val="dk1"/>
              </a:buClr>
              <a:buSzPts val="1400"/>
              <a:buNone/>
              <a:defRPr/>
            </a:lvl6pPr>
            <a:lvl7pPr lvl="6" algn="ctr">
              <a:lnSpc>
                <a:spcPct val="90000"/>
              </a:lnSpc>
              <a:spcBef>
                <a:spcPts val="400"/>
              </a:spcBef>
              <a:spcAft>
                <a:spcPts val="0"/>
              </a:spcAft>
              <a:buClr>
                <a:schemeClr val="dk1"/>
              </a:buClr>
              <a:buSzPts val="1400"/>
              <a:buNone/>
              <a:defRPr/>
            </a:lvl7pPr>
            <a:lvl8pPr lvl="7" algn="ctr">
              <a:lnSpc>
                <a:spcPct val="90000"/>
              </a:lnSpc>
              <a:spcBef>
                <a:spcPts val="400"/>
              </a:spcBef>
              <a:spcAft>
                <a:spcPts val="0"/>
              </a:spcAft>
              <a:buClr>
                <a:schemeClr val="dk1"/>
              </a:buClr>
              <a:buSzPts val="1400"/>
              <a:buNone/>
              <a:defRPr/>
            </a:lvl8pPr>
            <a:lvl9pPr lvl="8" algn="ctr">
              <a:lnSpc>
                <a:spcPct val="90000"/>
              </a:lnSpc>
              <a:spcBef>
                <a:spcPts val="400"/>
              </a:spcBef>
              <a:spcAft>
                <a:spcPts val="0"/>
              </a:spcAft>
              <a:buClr>
                <a:schemeClr val="dk1"/>
              </a:buClr>
              <a:buSzPts val="1400"/>
              <a:buNone/>
              <a:defRPr/>
            </a:lvl9pPr>
          </a:lstStyle>
          <a:p>
            <a:endParaRPr/>
          </a:p>
        </p:txBody>
      </p:sp>
      <p:sp>
        <p:nvSpPr>
          <p:cNvPr id="57" name="Google Shape;57;p14"/>
          <p:cNvSpPr txBox="1">
            <a:spLocks noGrp="1"/>
          </p:cNvSpPr>
          <p:nvPr>
            <p:ph type="body" idx="2"/>
          </p:nvPr>
        </p:nvSpPr>
        <p:spPr>
          <a:xfrm>
            <a:off x="1689649" y="3592569"/>
            <a:ext cx="7021286" cy="447509"/>
          </a:xfrm>
          <a:prstGeom prst="rect">
            <a:avLst/>
          </a:prstGeom>
          <a:noFill/>
          <a:ln>
            <a:noFill/>
          </a:ln>
        </p:spPr>
        <p:txBody>
          <a:bodyPr spcFirstLastPara="1" wrap="square" lIns="68575" tIns="34275" rIns="68575" bIns="34275" anchor="t" anchorCtr="0">
            <a:noAutofit/>
          </a:bodyPr>
          <a:lstStyle>
            <a:lvl1pPr marL="457200" lvl="0" indent="-228600" algn="r">
              <a:lnSpc>
                <a:spcPct val="90000"/>
              </a:lnSpc>
              <a:spcBef>
                <a:spcPts val="800"/>
              </a:spcBef>
              <a:spcAft>
                <a:spcPts val="0"/>
              </a:spcAft>
              <a:buSzPts val="1800"/>
              <a:buNone/>
              <a:defRPr sz="1800" i="1">
                <a:solidFill>
                  <a:srgbClr val="FFFFFF"/>
                </a:solidFill>
                <a:latin typeface="Cambria"/>
                <a:ea typeface="Cambria"/>
                <a:cs typeface="Cambria"/>
                <a:sym typeface="Cambria"/>
              </a:defRPr>
            </a:lvl1pPr>
            <a:lvl2pPr marL="914400" lvl="1" indent="-457200" algn="r">
              <a:lnSpc>
                <a:spcPct val="90000"/>
              </a:lnSpc>
              <a:spcBef>
                <a:spcPts val="400"/>
              </a:spcBef>
              <a:spcAft>
                <a:spcPts val="0"/>
              </a:spcAft>
              <a:buSzPts val="3600"/>
              <a:buChar char="•"/>
              <a:defRPr sz="3600">
                <a:latin typeface="Arial"/>
                <a:ea typeface="Arial"/>
                <a:cs typeface="Arial"/>
                <a:sym typeface="Arial"/>
              </a:defRPr>
            </a:lvl2pPr>
            <a:lvl3pPr marL="1371600" lvl="2" indent="-457200" algn="r">
              <a:lnSpc>
                <a:spcPct val="90000"/>
              </a:lnSpc>
              <a:spcBef>
                <a:spcPts val="400"/>
              </a:spcBef>
              <a:spcAft>
                <a:spcPts val="0"/>
              </a:spcAft>
              <a:buSzPts val="3600"/>
              <a:buChar char="•"/>
              <a:defRPr sz="3600">
                <a:latin typeface="Arial"/>
                <a:ea typeface="Arial"/>
                <a:cs typeface="Arial"/>
                <a:sym typeface="Arial"/>
              </a:defRPr>
            </a:lvl3pPr>
            <a:lvl4pPr marL="1828800" lvl="3" indent="-457200" algn="r">
              <a:lnSpc>
                <a:spcPct val="90000"/>
              </a:lnSpc>
              <a:spcBef>
                <a:spcPts val="400"/>
              </a:spcBef>
              <a:spcAft>
                <a:spcPts val="0"/>
              </a:spcAft>
              <a:buSzPts val="3600"/>
              <a:buChar char="•"/>
              <a:defRPr sz="3600">
                <a:latin typeface="Arial"/>
                <a:ea typeface="Arial"/>
                <a:cs typeface="Arial"/>
                <a:sym typeface="Arial"/>
              </a:defRPr>
            </a:lvl4pPr>
            <a:lvl5pPr marL="2286000" lvl="4" indent="-457200" algn="r">
              <a:lnSpc>
                <a:spcPct val="90000"/>
              </a:lnSpc>
              <a:spcBef>
                <a:spcPts val="400"/>
              </a:spcBef>
              <a:spcAft>
                <a:spcPts val="0"/>
              </a:spcAft>
              <a:buSzPts val="3600"/>
              <a:buChar char="•"/>
              <a:defRPr sz="3600">
                <a:latin typeface="Arial"/>
                <a:ea typeface="Arial"/>
                <a:cs typeface="Arial"/>
                <a:sym typeface="Aria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8" name="Google Shape;58;p14"/>
          <p:cNvSpPr txBox="1">
            <a:spLocks noGrp="1"/>
          </p:cNvSpPr>
          <p:nvPr>
            <p:ph type="title"/>
          </p:nvPr>
        </p:nvSpPr>
        <p:spPr>
          <a:xfrm>
            <a:off x="481334" y="342902"/>
            <a:ext cx="8229600" cy="1411198"/>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rgbClr val="F2F2F2"/>
              </a:buClr>
              <a:buSzPts val="4500"/>
              <a:buFont typeface="Oswald"/>
              <a:buNone/>
              <a:defRPr sz="4500" b="1" i="0">
                <a:solidFill>
                  <a:srgbClr val="F2F2F2"/>
                </a:solidFill>
                <a:latin typeface="Oswald"/>
                <a:ea typeface="Oswald"/>
                <a:cs typeface="Oswald"/>
                <a:sym typeface="Oswald"/>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9" name="Google Shape;59;p14"/>
          <p:cNvSpPr/>
          <p:nvPr/>
        </p:nvSpPr>
        <p:spPr>
          <a:xfrm>
            <a:off x="225335" y="4487092"/>
            <a:ext cx="2018211" cy="500133"/>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60" name="Google Shape;60;p14"/>
          <p:cNvPicPr preferRelativeResize="0"/>
          <p:nvPr/>
        </p:nvPicPr>
        <p:blipFill rotWithShape="1">
          <a:blip r:embed="rId2">
            <a:alphaModFix/>
          </a:blip>
          <a:srcRect t="-7144" r="33090" b="1"/>
          <a:stretch/>
        </p:blipFill>
        <p:spPr>
          <a:xfrm>
            <a:off x="6161775" y="4401653"/>
            <a:ext cx="2549159" cy="45458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 White">
  <p:cSld name="Title Only - White">
    <p:spTree>
      <p:nvGrpSpPr>
        <p:cNvPr id="1" name="Shape 61"/>
        <p:cNvGrpSpPr/>
        <p:nvPr/>
      </p:nvGrpSpPr>
      <p:grpSpPr>
        <a:xfrm>
          <a:off x="0" y="0"/>
          <a:ext cx="0" cy="0"/>
          <a:chOff x="0" y="0"/>
          <a:chExt cx="0" cy="0"/>
        </a:xfrm>
      </p:grpSpPr>
      <p:cxnSp>
        <p:nvCxnSpPr>
          <p:cNvPr id="62" name="Google Shape;62;p15"/>
          <p:cNvCxnSpPr/>
          <p:nvPr/>
        </p:nvCxnSpPr>
        <p:spPr>
          <a:xfrm>
            <a:off x="672841" y="944653"/>
            <a:ext cx="879231" cy="0"/>
          </a:xfrm>
          <a:prstGeom prst="straightConnector1">
            <a:avLst/>
          </a:prstGeom>
          <a:noFill/>
          <a:ln w="79375" cap="flat" cmpd="sng">
            <a:solidFill>
              <a:schemeClr val="accent2"/>
            </a:solidFill>
            <a:prstDash val="solid"/>
            <a:miter lim="800000"/>
            <a:headEnd type="none" w="sm" len="sm"/>
            <a:tailEnd type="none" w="sm" len="sm"/>
          </a:ln>
        </p:spPr>
      </p:cxnSp>
      <p:sp>
        <p:nvSpPr>
          <p:cNvPr id="63" name="Google Shape;63;p15"/>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sz="600" b="0" i="0" u="none" strike="noStrike" cap="none">
                <a:solidFill>
                  <a:srgbClr val="898989"/>
                </a:solidFill>
                <a:latin typeface="Arial"/>
                <a:ea typeface="Arial"/>
                <a:cs typeface="Arial"/>
                <a:sym typeface="Arial"/>
              </a:defRPr>
            </a:lvl1pPr>
            <a:lvl2pPr marL="0" lvl="1" indent="0" algn="l">
              <a:spcBef>
                <a:spcPts val="0"/>
              </a:spcBef>
              <a:buNone/>
              <a:defRPr sz="600" b="0" i="0" u="none" strike="noStrike" cap="none">
                <a:solidFill>
                  <a:srgbClr val="898989"/>
                </a:solidFill>
                <a:latin typeface="Arial"/>
                <a:ea typeface="Arial"/>
                <a:cs typeface="Arial"/>
                <a:sym typeface="Arial"/>
              </a:defRPr>
            </a:lvl2pPr>
            <a:lvl3pPr marL="0" lvl="2" indent="0" algn="l">
              <a:spcBef>
                <a:spcPts val="0"/>
              </a:spcBef>
              <a:buNone/>
              <a:defRPr sz="600" b="0" i="0" u="none" strike="noStrike" cap="none">
                <a:solidFill>
                  <a:srgbClr val="898989"/>
                </a:solidFill>
                <a:latin typeface="Arial"/>
                <a:ea typeface="Arial"/>
                <a:cs typeface="Arial"/>
                <a:sym typeface="Arial"/>
              </a:defRPr>
            </a:lvl3pPr>
            <a:lvl4pPr marL="0" lvl="3" indent="0" algn="l">
              <a:spcBef>
                <a:spcPts val="0"/>
              </a:spcBef>
              <a:buNone/>
              <a:defRPr sz="600" b="0" i="0" u="none" strike="noStrike" cap="none">
                <a:solidFill>
                  <a:srgbClr val="898989"/>
                </a:solidFill>
                <a:latin typeface="Arial"/>
                <a:ea typeface="Arial"/>
                <a:cs typeface="Arial"/>
                <a:sym typeface="Arial"/>
              </a:defRPr>
            </a:lvl4pPr>
            <a:lvl5pPr marL="0" lvl="4" indent="0" algn="l">
              <a:spcBef>
                <a:spcPts val="0"/>
              </a:spcBef>
              <a:buNone/>
              <a:defRPr sz="600" b="0" i="0" u="none" strike="noStrike" cap="none">
                <a:solidFill>
                  <a:srgbClr val="898989"/>
                </a:solidFill>
                <a:latin typeface="Arial"/>
                <a:ea typeface="Arial"/>
                <a:cs typeface="Arial"/>
                <a:sym typeface="Arial"/>
              </a:defRPr>
            </a:lvl5pPr>
            <a:lvl6pPr marL="0" lvl="5" indent="0" algn="l">
              <a:spcBef>
                <a:spcPts val="0"/>
              </a:spcBef>
              <a:buNone/>
              <a:defRPr sz="600" b="0" i="0" u="none" strike="noStrike" cap="none">
                <a:solidFill>
                  <a:srgbClr val="898989"/>
                </a:solidFill>
                <a:latin typeface="Arial"/>
                <a:ea typeface="Arial"/>
                <a:cs typeface="Arial"/>
                <a:sym typeface="Arial"/>
              </a:defRPr>
            </a:lvl6pPr>
            <a:lvl7pPr marL="0" lvl="6" indent="0" algn="l">
              <a:spcBef>
                <a:spcPts val="0"/>
              </a:spcBef>
              <a:buNone/>
              <a:defRPr sz="600" b="0" i="0" u="none" strike="noStrike" cap="none">
                <a:solidFill>
                  <a:srgbClr val="898989"/>
                </a:solidFill>
                <a:latin typeface="Arial"/>
                <a:ea typeface="Arial"/>
                <a:cs typeface="Arial"/>
                <a:sym typeface="Arial"/>
              </a:defRPr>
            </a:lvl7pPr>
            <a:lvl8pPr marL="0" lvl="7" indent="0" algn="l">
              <a:spcBef>
                <a:spcPts val="0"/>
              </a:spcBef>
              <a:buNone/>
              <a:defRPr sz="600" b="0" i="0" u="none" strike="noStrike" cap="none">
                <a:solidFill>
                  <a:srgbClr val="898989"/>
                </a:solidFill>
                <a:latin typeface="Arial"/>
                <a:ea typeface="Arial"/>
                <a:cs typeface="Arial"/>
                <a:sym typeface="Arial"/>
              </a:defRPr>
            </a:lvl8pPr>
            <a:lvl9pPr marL="0" lvl="8" indent="0" algn="l">
              <a:spcBef>
                <a:spcPts val="0"/>
              </a:spcBef>
              <a:buNone/>
              <a:defRPr sz="600" b="0" i="0" u="none" strike="noStrike" cap="none">
                <a:solidFill>
                  <a:srgbClr val="8989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64" name="Google Shape;64;p15"/>
          <p:cNvSpPr txBox="1">
            <a:spLocks noGrp="1"/>
          </p:cNvSpPr>
          <p:nvPr>
            <p:ph type="title"/>
          </p:nvPr>
        </p:nvSpPr>
        <p:spPr>
          <a:xfrm>
            <a:off x="684428" y="262130"/>
            <a:ext cx="6656070" cy="598633"/>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chemeClr val="dk1"/>
              </a:buClr>
              <a:buSzPts val="3000"/>
              <a:buFont typeface="Oswald"/>
              <a:buNone/>
              <a:defRPr>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65" name="Google Shape;65;p15"/>
          <p:cNvPicPr preferRelativeResize="0"/>
          <p:nvPr/>
        </p:nvPicPr>
        <p:blipFill rotWithShape="1">
          <a:blip r:embed="rId2">
            <a:alphaModFix/>
          </a:blip>
          <a:srcRect/>
          <a:stretch/>
        </p:blipFill>
        <p:spPr>
          <a:xfrm>
            <a:off x="7689934" y="194095"/>
            <a:ext cx="1170897" cy="16264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 White">
  <p:cSld name="Blank - White">
    <p:spTree>
      <p:nvGrpSpPr>
        <p:cNvPr id="1" name="Shape 66"/>
        <p:cNvGrpSpPr/>
        <p:nvPr/>
      </p:nvGrpSpPr>
      <p:grpSpPr>
        <a:xfrm>
          <a:off x="0" y="0"/>
          <a:ext cx="0" cy="0"/>
          <a:chOff x="0" y="0"/>
          <a:chExt cx="0" cy="0"/>
        </a:xfrm>
      </p:grpSpPr>
      <p:sp>
        <p:nvSpPr>
          <p:cNvPr id="67" name="Google Shape;67;p16"/>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pic>
        <p:nvPicPr>
          <p:cNvPr id="68" name="Google Shape;68;p16"/>
          <p:cNvPicPr preferRelativeResize="0"/>
          <p:nvPr/>
        </p:nvPicPr>
        <p:blipFill rotWithShape="1">
          <a:blip r:embed="rId2">
            <a:alphaModFix/>
          </a:blip>
          <a:srcRect/>
          <a:stretch/>
        </p:blipFill>
        <p:spPr>
          <a:xfrm>
            <a:off x="7689934" y="194095"/>
            <a:ext cx="1170897" cy="16264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 Solid">
  <p:cSld name="Blank - Solid">
    <p:bg>
      <p:bgPr>
        <a:solidFill>
          <a:srgbClr val="113C53"/>
        </a:solidFill>
        <a:effectLst/>
      </p:bgPr>
    </p:bg>
    <p:spTree>
      <p:nvGrpSpPr>
        <p:cNvPr id="1" name="Shape 69"/>
        <p:cNvGrpSpPr/>
        <p:nvPr/>
      </p:nvGrpSpPr>
      <p:grpSpPr>
        <a:xfrm>
          <a:off x="0" y="0"/>
          <a:ext cx="0" cy="0"/>
          <a:chOff x="0" y="0"/>
          <a:chExt cx="0" cy="0"/>
        </a:xfrm>
      </p:grpSpPr>
      <p:sp>
        <p:nvSpPr>
          <p:cNvPr id="70" name="Google Shape;70;p17"/>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sz="600" b="0" i="0" u="none" strike="noStrike" cap="none">
                <a:solidFill>
                  <a:schemeClr val="lt2"/>
                </a:solidFill>
                <a:latin typeface="Arial"/>
                <a:ea typeface="Arial"/>
                <a:cs typeface="Arial"/>
                <a:sym typeface="Arial"/>
              </a:defRPr>
            </a:lvl1pPr>
            <a:lvl2pPr marL="0" lvl="1" indent="0" algn="l">
              <a:spcBef>
                <a:spcPts val="0"/>
              </a:spcBef>
              <a:buNone/>
              <a:defRPr sz="600" b="0" i="0" u="none" strike="noStrike" cap="none">
                <a:solidFill>
                  <a:schemeClr val="lt2"/>
                </a:solidFill>
                <a:latin typeface="Arial"/>
                <a:ea typeface="Arial"/>
                <a:cs typeface="Arial"/>
                <a:sym typeface="Arial"/>
              </a:defRPr>
            </a:lvl2pPr>
            <a:lvl3pPr marL="0" lvl="2" indent="0" algn="l">
              <a:spcBef>
                <a:spcPts val="0"/>
              </a:spcBef>
              <a:buNone/>
              <a:defRPr sz="600" b="0" i="0" u="none" strike="noStrike" cap="none">
                <a:solidFill>
                  <a:schemeClr val="lt2"/>
                </a:solidFill>
                <a:latin typeface="Arial"/>
                <a:ea typeface="Arial"/>
                <a:cs typeface="Arial"/>
                <a:sym typeface="Arial"/>
              </a:defRPr>
            </a:lvl3pPr>
            <a:lvl4pPr marL="0" lvl="3" indent="0" algn="l">
              <a:spcBef>
                <a:spcPts val="0"/>
              </a:spcBef>
              <a:buNone/>
              <a:defRPr sz="600" b="0" i="0" u="none" strike="noStrike" cap="none">
                <a:solidFill>
                  <a:schemeClr val="lt2"/>
                </a:solidFill>
                <a:latin typeface="Arial"/>
                <a:ea typeface="Arial"/>
                <a:cs typeface="Arial"/>
                <a:sym typeface="Arial"/>
              </a:defRPr>
            </a:lvl4pPr>
            <a:lvl5pPr marL="0" lvl="4" indent="0" algn="l">
              <a:spcBef>
                <a:spcPts val="0"/>
              </a:spcBef>
              <a:buNone/>
              <a:defRPr sz="600" b="0" i="0" u="none" strike="noStrike" cap="none">
                <a:solidFill>
                  <a:schemeClr val="lt2"/>
                </a:solidFill>
                <a:latin typeface="Arial"/>
                <a:ea typeface="Arial"/>
                <a:cs typeface="Arial"/>
                <a:sym typeface="Arial"/>
              </a:defRPr>
            </a:lvl5pPr>
            <a:lvl6pPr marL="0" lvl="5" indent="0" algn="l">
              <a:spcBef>
                <a:spcPts val="0"/>
              </a:spcBef>
              <a:buNone/>
              <a:defRPr sz="600" b="0" i="0" u="none" strike="noStrike" cap="none">
                <a:solidFill>
                  <a:schemeClr val="lt2"/>
                </a:solidFill>
                <a:latin typeface="Arial"/>
                <a:ea typeface="Arial"/>
                <a:cs typeface="Arial"/>
                <a:sym typeface="Arial"/>
              </a:defRPr>
            </a:lvl6pPr>
            <a:lvl7pPr marL="0" lvl="6" indent="0" algn="l">
              <a:spcBef>
                <a:spcPts val="0"/>
              </a:spcBef>
              <a:buNone/>
              <a:defRPr sz="600" b="0" i="0" u="none" strike="noStrike" cap="none">
                <a:solidFill>
                  <a:schemeClr val="lt2"/>
                </a:solidFill>
                <a:latin typeface="Arial"/>
                <a:ea typeface="Arial"/>
                <a:cs typeface="Arial"/>
                <a:sym typeface="Arial"/>
              </a:defRPr>
            </a:lvl7pPr>
            <a:lvl8pPr marL="0" lvl="7" indent="0" algn="l">
              <a:spcBef>
                <a:spcPts val="0"/>
              </a:spcBef>
              <a:buNone/>
              <a:defRPr sz="600" b="0" i="0" u="none" strike="noStrike" cap="none">
                <a:solidFill>
                  <a:schemeClr val="lt2"/>
                </a:solidFill>
                <a:latin typeface="Arial"/>
                <a:ea typeface="Arial"/>
                <a:cs typeface="Arial"/>
                <a:sym typeface="Arial"/>
              </a:defRPr>
            </a:lvl8pPr>
            <a:lvl9pPr marL="0" lvl="8" indent="0" algn="l">
              <a:spcBef>
                <a:spcPts val="0"/>
              </a:spcBef>
              <a:buNone/>
              <a:defRPr sz="6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71" name="Google Shape;71;p17"/>
          <p:cNvPicPr preferRelativeResize="0"/>
          <p:nvPr/>
        </p:nvPicPr>
        <p:blipFill rotWithShape="1">
          <a:blip r:embed="rId2">
            <a:alphaModFix/>
          </a:blip>
          <a:srcRect/>
          <a:stretch/>
        </p:blipFill>
        <p:spPr>
          <a:xfrm>
            <a:off x="7689921" y="194571"/>
            <a:ext cx="1170897" cy="16264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Divider - Blue">
  <p:cSld name="Section Divider - Blue">
    <p:bg>
      <p:bgPr>
        <a:solidFill>
          <a:srgbClr val="113C5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683121" y="1438880"/>
            <a:ext cx="7775146" cy="1541002"/>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chemeClr val="lt2"/>
              </a:buClr>
              <a:buSzPts val="4500"/>
              <a:buFont typeface="Oswald"/>
              <a:buNone/>
              <a:defRPr sz="4500">
                <a:solidFill>
                  <a:schemeClr val="lt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4" name="Google Shape;74;p18"/>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sz="600" b="0" i="0">
                <a:solidFill>
                  <a:schemeClr val="lt2"/>
                </a:solidFill>
                <a:latin typeface="Arial"/>
                <a:ea typeface="Arial"/>
                <a:cs typeface="Arial"/>
                <a:sym typeface="Arial"/>
              </a:defRPr>
            </a:lvl1pPr>
            <a:lvl2pPr marL="0" lvl="1" indent="0" algn="l">
              <a:spcBef>
                <a:spcPts val="0"/>
              </a:spcBef>
              <a:buNone/>
              <a:defRPr sz="600" b="0" i="0">
                <a:solidFill>
                  <a:schemeClr val="lt2"/>
                </a:solidFill>
                <a:latin typeface="Arial"/>
                <a:ea typeface="Arial"/>
                <a:cs typeface="Arial"/>
                <a:sym typeface="Arial"/>
              </a:defRPr>
            </a:lvl2pPr>
            <a:lvl3pPr marL="0" lvl="2" indent="0" algn="l">
              <a:spcBef>
                <a:spcPts val="0"/>
              </a:spcBef>
              <a:buNone/>
              <a:defRPr sz="600" b="0" i="0">
                <a:solidFill>
                  <a:schemeClr val="lt2"/>
                </a:solidFill>
                <a:latin typeface="Arial"/>
                <a:ea typeface="Arial"/>
                <a:cs typeface="Arial"/>
                <a:sym typeface="Arial"/>
              </a:defRPr>
            </a:lvl3pPr>
            <a:lvl4pPr marL="0" lvl="3" indent="0" algn="l">
              <a:spcBef>
                <a:spcPts val="0"/>
              </a:spcBef>
              <a:buNone/>
              <a:defRPr sz="600" b="0" i="0">
                <a:solidFill>
                  <a:schemeClr val="lt2"/>
                </a:solidFill>
                <a:latin typeface="Arial"/>
                <a:ea typeface="Arial"/>
                <a:cs typeface="Arial"/>
                <a:sym typeface="Arial"/>
              </a:defRPr>
            </a:lvl4pPr>
            <a:lvl5pPr marL="0" lvl="4" indent="0" algn="l">
              <a:spcBef>
                <a:spcPts val="0"/>
              </a:spcBef>
              <a:buNone/>
              <a:defRPr sz="600" b="0" i="0">
                <a:solidFill>
                  <a:schemeClr val="lt2"/>
                </a:solidFill>
                <a:latin typeface="Arial"/>
                <a:ea typeface="Arial"/>
                <a:cs typeface="Arial"/>
                <a:sym typeface="Arial"/>
              </a:defRPr>
            </a:lvl5pPr>
            <a:lvl6pPr marL="0" lvl="5" indent="0" algn="l">
              <a:spcBef>
                <a:spcPts val="0"/>
              </a:spcBef>
              <a:buNone/>
              <a:defRPr sz="600" b="0" i="0">
                <a:solidFill>
                  <a:schemeClr val="lt2"/>
                </a:solidFill>
                <a:latin typeface="Arial"/>
                <a:ea typeface="Arial"/>
                <a:cs typeface="Arial"/>
                <a:sym typeface="Arial"/>
              </a:defRPr>
            </a:lvl6pPr>
            <a:lvl7pPr marL="0" lvl="6" indent="0" algn="l">
              <a:spcBef>
                <a:spcPts val="0"/>
              </a:spcBef>
              <a:buNone/>
              <a:defRPr sz="600" b="0" i="0">
                <a:solidFill>
                  <a:schemeClr val="lt2"/>
                </a:solidFill>
                <a:latin typeface="Arial"/>
                <a:ea typeface="Arial"/>
                <a:cs typeface="Arial"/>
                <a:sym typeface="Arial"/>
              </a:defRPr>
            </a:lvl7pPr>
            <a:lvl8pPr marL="0" lvl="7" indent="0" algn="l">
              <a:spcBef>
                <a:spcPts val="0"/>
              </a:spcBef>
              <a:buNone/>
              <a:defRPr sz="600" b="0" i="0">
                <a:solidFill>
                  <a:schemeClr val="lt2"/>
                </a:solidFill>
                <a:latin typeface="Arial"/>
                <a:ea typeface="Arial"/>
                <a:cs typeface="Arial"/>
                <a:sym typeface="Arial"/>
              </a:defRPr>
            </a:lvl8pPr>
            <a:lvl9pPr marL="0" lvl="8" indent="0" algn="l">
              <a:spcBef>
                <a:spcPts val="0"/>
              </a:spcBef>
              <a:buNone/>
              <a:defRPr sz="600" b="0" i="0">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cxnSp>
        <p:nvCxnSpPr>
          <p:cNvPr id="75" name="Google Shape;75;p18"/>
          <p:cNvCxnSpPr/>
          <p:nvPr/>
        </p:nvCxnSpPr>
        <p:spPr>
          <a:xfrm>
            <a:off x="685734" y="3290961"/>
            <a:ext cx="879452" cy="0"/>
          </a:xfrm>
          <a:prstGeom prst="straightConnector1">
            <a:avLst/>
          </a:prstGeom>
          <a:noFill/>
          <a:ln w="76200" cap="flat" cmpd="sng">
            <a:solidFill>
              <a:schemeClr val="accent2"/>
            </a:solidFill>
            <a:prstDash val="solid"/>
            <a:miter lim="800000"/>
            <a:headEnd type="none" w="sm" len="sm"/>
            <a:tailEnd type="none" w="sm" len="sm"/>
          </a:ln>
        </p:spPr>
      </p:cxnSp>
      <p:pic>
        <p:nvPicPr>
          <p:cNvPr id="76" name="Google Shape;76;p18"/>
          <p:cNvPicPr preferRelativeResize="0"/>
          <p:nvPr/>
        </p:nvPicPr>
        <p:blipFill rotWithShape="1">
          <a:blip r:embed="rId2">
            <a:alphaModFix/>
          </a:blip>
          <a:srcRect/>
          <a:stretch/>
        </p:blipFill>
        <p:spPr>
          <a:xfrm>
            <a:off x="7689921" y="194571"/>
            <a:ext cx="1170897" cy="16264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Section Divider - Blue">
  <p:cSld name="1_Section Divider - Blue">
    <p:bg>
      <p:bgPr>
        <a:solidFill>
          <a:schemeClr val="lt1"/>
        </a:solidFill>
        <a:effectLst/>
      </p:bgPr>
    </p:bg>
    <p:spTree>
      <p:nvGrpSpPr>
        <p:cNvPr id="1" name="Shape 77"/>
        <p:cNvGrpSpPr/>
        <p:nvPr/>
      </p:nvGrpSpPr>
      <p:grpSpPr>
        <a:xfrm>
          <a:off x="0" y="0"/>
          <a:ext cx="0" cy="0"/>
          <a:chOff x="0" y="0"/>
          <a:chExt cx="0" cy="0"/>
        </a:xfrm>
      </p:grpSpPr>
      <p:sp>
        <p:nvSpPr>
          <p:cNvPr id="78" name="Google Shape;78;p19"/>
          <p:cNvSpPr txBox="1">
            <a:spLocks noGrp="1"/>
          </p:cNvSpPr>
          <p:nvPr>
            <p:ph type="title"/>
          </p:nvPr>
        </p:nvSpPr>
        <p:spPr>
          <a:xfrm>
            <a:off x="683121" y="1438880"/>
            <a:ext cx="7775146" cy="1541002"/>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chemeClr val="dk1"/>
              </a:buClr>
              <a:buSzPts val="4500"/>
              <a:buFont typeface="Oswald"/>
              <a:buNone/>
              <a:defRPr sz="45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cxnSp>
        <p:nvCxnSpPr>
          <p:cNvPr id="79" name="Google Shape;79;p19"/>
          <p:cNvCxnSpPr/>
          <p:nvPr/>
        </p:nvCxnSpPr>
        <p:spPr>
          <a:xfrm>
            <a:off x="685734" y="3290961"/>
            <a:ext cx="879452" cy="0"/>
          </a:xfrm>
          <a:prstGeom prst="straightConnector1">
            <a:avLst/>
          </a:prstGeom>
          <a:noFill/>
          <a:ln w="76200" cap="flat" cmpd="sng">
            <a:solidFill>
              <a:schemeClr val="accent2"/>
            </a:solidFill>
            <a:prstDash val="solid"/>
            <a:miter lim="800000"/>
            <a:headEnd type="none" w="sm" len="sm"/>
            <a:tailEnd type="none" w="sm" len="sm"/>
          </a:ln>
        </p:spPr>
      </p:cxnSp>
      <p:pic>
        <p:nvPicPr>
          <p:cNvPr id="80" name="Google Shape;80;p19"/>
          <p:cNvPicPr preferRelativeResize="0"/>
          <p:nvPr/>
        </p:nvPicPr>
        <p:blipFill rotWithShape="1">
          <a:blip r:embed="rId2">
            <a:alphaModFix/>
          </a:blip>
          <a:srcRect/>
          <a:stretch/>
        </p:blipFill>
        <p:spPr>
          <a:xfrm>
            <a:off x="7689934" y="194095"/>
            <a:ext cx="1170897" cy="162641"/>
          </a:xfrm>
          <a:prstGeom prst="rect">
            <a:avLst/>
          </a:prstGeom>
          <a:noFill/>
          <a:ln>
            <a:noFill/>
          </a:ln>
        </p:spPr>
      </p:pic>
      <p:sp>
        <p:nvSpPr>
          <p:cNvPr id="81" name="Google Shape;81;p19"/>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sz="600" b="0" i="0">
                <a:solidFill>
                  <a:srgbClr val="898989"/>
                </a:solidFill>
                <a:latin typeface="Arial"/>
                <a:ea typeface="Arial"/>
                <a:cs typeface="Arial"/>
                <a:sym typeface="Arial"/>
              </a:defRPr>
            </a:lvl1pPr>
            <a:lvl2pPr marL="0" lvl="1" indent="0" algn="l">
              <a:spcBef>
                <a:spcPts val="0"/>
              </a:spcBef>
              <a:buNone/>
              <a:defRPr sz="600" b="0" i="0">
                <a:solidFill>
                  <a:srgbClr val="898989"/>
                </a:solidFill>
                <a:latin typeface="Arial"/>
                <a:ea typeface="Arial"/>
                <a:cs typeface="Arial"/>
                <a:sym typeface="Arial"/>
              </a:defRPr>
            </a:lvl2pPr>
            <a:lvl3pPr marL="0" lvl="2" indent="0" algn="l">
              <a:spcBef>
                <a:spcPts val="0"/>
              </a:spcBef>
              <a:buNone/>
              <a:defRPr sz="600" b="0" i="0">
                <a:solidFill>
                  <a:srgbClr val="898989"/>
                </a:solidFill>
                <a:latin typeface="Arial"/>
                <a:ea typeface="Arial"/>
                <a:cs typeface="Arial"/>
                <a:sym typeface="Arial"/>
              </a:defRPr>
            </a:lvl3pPr>
            <a:lvl4pPr marL="0" lvl="3" indent="0" algn="l">
              <a:spcBef>
                <a:spcPts val="0"/>
              </a:spcBef>
              <a:buNone/>
              <a:defRPr sz="600" b="0" i="0">
                <a:solidFill>
                  <a:srgbClr val="898989"/>
                </a:solidFill>
                <a:latin typeface="Arial"/>
                <a:ea typeface="Arial"/>
                <a:cs typeface="Arial"/>
                <a:sym typeface="Arial"/>
              </a:defRPr>
            </a:lvl4pPr>
            <a:lvl5pPr marL="0" lvl="4" indent="0" algn="l">
              <a:spcBef>
                <a:spcPts val="0"/>
              </a:spcBef>
              <a:buNone/>
              <a:defRPr sz="600" b="0" i="0">
                <a:solidFill>
                  <a:srgbClr val="898989"/>
                </a:solidFill>
                <a:latin typeface="Arial"/>
                <a:ea typeface="Arial"/>
                <a:cs typeface="Arial"/>
                <a:sym typeface="Arial"/>
              </a:defRPr>
            </a:lvl5pPr>
            <a:lvl6pPr marL="0" lvl="5" indent="0" algn="l">
              <a:spcBef>
                <a:spcPts val="0"/>
              </a:spcBef>
              <a:buNone/>
              <a:defRPr sz="600" b="0" i="0">
                <a:solidFill>
                  <a:srgbClr val="898989"/>
                </a:solidFill>
                <a:latin typeface="Arial"/>
                <a:ea typeface="Arial"/>
                <a:cs typeface="Arial"/>
                <a:sym typeface="Arial"/>
              </a:defRPr>
            </a:lvl6pPr>
            <a:lvl7pPr marL="0" lvl="6" indent="0" algn="l">
              <a:spcBef>
                <a:spcPts val="0"/>
              </a:spcBef>
              <a:buNone/>
              <a:defRPr sz="600" b="0" i="0">
                <a:solidFill>
                  <a:srgbClr val="898989"/>
                </a:solidFill>
                <a:latin typeface="Arial"/>
                <a:ea typeface="Arial"/>
                <a:cs typeface="Arial"/>
                <a:sym typeface="Arial"/>
              </a:defRPr>
            </a:lvl7pPr>
            <a:lvl8pPr marL="0" lvl="7" indent="0" algn="l">
              <a:spcBef>
                <a:spcPts val="0"/>
              </a:spcBef>
              <a:buNone/>
              <a:defRPr sz="600" b="0" i="0">
                <a:solidFill>
                  <a:srgbClr val="898989"/>
                </a:solidFill>
                <a:latin typeface="Arial"/>
                <a:ea typeface="Arial"/>
                <a:cs typeface="Arial"/>
                <a:sym typeface="Arial"/>
              </a:defRPr>
            </a:lvl8pPr>
            <a:lvl9pPr marL="0" lvl="8" indent="0" algn="l">
              <a:spcBef>
                <a:spcPts val="0"/>
              </a:spcBef>
              <a:buNone/>
              <a:defRPr sz="600" b="0" i="0">
                <a:solidFill>
                  <a:srgbClr val="8989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Section Divider with Subtitle - Gradient">
  <p:cSld name="1_Section Divider with Subtitle - Gradient">
    <p:bg>
      <p:bgPr>
        <a:solidFill>
          <a:srgbClr val="113C53"/>
        </a:solidFill>
        <a:effectLst/>
      </p:bgPr>
    </p:bg>
    <p:spTree>
      <p:nvGrpSpPr>
        <p:cNvPr id="1" name="Shape 82"/>
        <p:cNvGrpSpPr/>
        <p:nvPr/>
      </p:nvGrpSpPr>
      <p:grpSpPr>
        <a:xfrm>
          <a:off x="0" y="0"/>
          <a:ext cx="0" cy="0"/>
          <a:chOff x="0" y="0"/>
          <a:chExt cx="0" cy="0"/>
        </a:xfrm>
      </p:grpSpPr>
      <p:sp>
        <p:nvSpPr>
          <p:cNvPr id="83" name="Google Shape;83;p20"/>
          <p:cNvSpPr txBox="1">
            <a:spLocks noGrp="1"/>
          </p:cNvSpPr>
          <p:nvPr>
            <p:ph type="title"/>
          </p:nvPr>
        </p:nvSpPr>
        <p:spPr>
          <a:xfrm>
            <a:off x="685800" y="1028706"/>
            <a:ext cx="7775146" cy="1543048"/>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chemeClr val="lt2"/>
              </a:buClr>
              <a:buSzPts val="4500"/>
              <a:buFont typeface="Oswald"/>
              <a:buNone/>
              <a:defRPr sz="4500">
                <a:solidFill>
                  <a:schemeClr val="lt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cxnSp>
        <p:nvCxnSpPr>
          <p:cNvPr id="84" name="Google Shape;84;p20"/>
          <p:cNvCxnSpPr/>
          <p:nvPr/>
        </p:nvCxnSpPr>
        <p:spPr>
          <a:xfrm>
            <a:off x="685735" y="3290961"/>
            <a:ext cx="879452" cy="0"/>
          </a:xfrm>
          <a:prstGeom prst="straightConnector1">
            <a:avLst/>
          </a:prstGeom>
          <a:noFill/>
          <a:ln w="76200" cap="flat" cmpd="sng">
            <a:solidFill>
              <a:schemeClr val="accent2"/>
            </a:solidFill>
            <a:prstDash val="solid"/>
            <a:miter lim="800000"/>
            <a:headEnd type="none" w="sm" len="sm"/>
            <a:tailEnd type="none" w="sm" len="sm"/>
          </a:ln>
        </p:spPr>
      </p:cxnSp>
      <p:sp>
        <p:nvSpPr>
          <p:cNvPr id="85" name="Google Shape;85;p20"/>
          <p:cNvSpPr txBox="1">
            <a:spLocks noGrp="1"/>
          </p:cNvSpPr>
          <p:nvPr>
            <p:ph type="body" idx="1"/>
          </p:nvPr>
        </p:nvSpPr>
        <p:spPr>
          <a:xfrm>
            <a:off x="697490" y="2777209"/>
            <a:ext cx="7775146" cy="242983"/>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1400"/>
              <a:buFont typeface="Cambria"/>
              <a:buNone/>
              <a:defRPr sz="1400" b="0" i="0" cap="none">
                <a:solidFill>
                  <a:schemeClr val="lt2"/>
                </a:solidFill>
                <a:latin typeface="Cambria"/>
                <a:ea typeface="Cambria"/>
                <a:cs typeface="Cambria"/>
                <a:sym typeface="Cambria"/>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6" name="Google Shape;86;p20"/>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sz="600" b="0" i="0">
                <a:solidFill>
                  <a:schemeClr val="lt1"/>
                </a:solidFill>
                <a:latin typeface="Arial"/>
                <a:ea typeface="Arial"/>
                <a:cs typeface="Arial"/>
                <a:sym typeface="Arial"/>
              </a:defRPr>
            </a:lvl1pPr>
            <a:lvl2pPr marL="0" lvl="1" indent="0" algn="l">
              <a:spcBef>
                <a:spcPts val="0"/>
              </a:spcBef>
              <a:buNone/>
              <a:defRPr sz="600" b="0" i="0">
                <a:solidFill>
                  <a:schemeClr val="lt1"/>
                </a:solidFill>
                <a:latin typeface="Arial"/>
                <a:ea typeface="Arial"/>
                <a:cs typeface="Arial"/>
                <a:sym typeface="Arial"/>
              </a:defRPr>
            </a:lvl2pPr>
            <a:lvl3pPr marL="0" lvl="2" indent="0" algn="l">
              <a:spcBef>
                <a:spcPts val="0"/>
              </a:spcBef>
              <a:buNone/>
              <a:defRPr sz="600" b="0" i="0">
                <a:solidFill>
                  <a:schemeClr val="lt1"/>
                </a:solidFill>
                <a:latin typeface="Arial"/>
                <a:ea typeface="Arial"/>
                <a:cs typeface="Arial"/>
                <a:sym typeface="Arial"/>
              </a:defRPr>
            </a:lvl3pPr>
            <a:lvl4pPr marL="0" lvl="3" indent="0" algn="l">
              <a:spcBef>
                <a:spcPts val="0"/>
              </a:spcBef>
              <a:buNone/>
              <a:defRPr sz="600" b="0" i="0">
                <a:solidFill>
                  <a:schemeClr val="lt1"/>
                </a:solidFill>
                <a:latin typeface="Arial"/>
                <a:ea typeface="Arial"/>
                <a:cs typeface="Arial"/>
                <a:sym typeface="Arial"/>
              </a:defRPr>
            </a:lvl4pPr>
            <a:lvl5pPr marL="0" lvl="4" indent="0" algn="l">
              <a:spcBef>
                <a:spcPts val="0"/>
              </a:spcBef>
              <a:buNone/>
              <a:defRPr sz="600" b="0" i="0">
                <a:solidFill>
                  <a:schemeClr val="lt1"/>
                </a:solidFill>
                <a:latin typeface="Arial"/>
                <a:ea typeface="Arial"/>
                <a:cs typeface="Arial"/>
                <a:sym typeface="Arial"/>
              </a:defRPr>
            </a:lvl5pPr>
            <a:lvl6pPr marL="0" lvl="5" indent="0" algn="l">
              <a:spcBef>
                <a:spcPts val="0"/>
              </a:spcBef>
              <a:buNone/>
              <a:defRPr sz="600" b="0" i="0">
                <a:solidFill>
                  <a:schemeClr val="lt1"/>
                </a:solidFill>
                <a:latin typeface="Arial"/>
                <a:ea typeface="Arial"/>
                <a:cs typeface="Arial"/>
                <a:sym typeface="Arial"/>
              </a:defRPr>
            </a:lvl6pPr>
            <a:lvl7pPr marL="0" lvl="6" indent="0" algn="l">
              <a:spcBef>
                <a:spcPts val="0"/>
              </a:spcBef>
              <a:buNone/>
              <a:defRPr sz="600" b="0" i="0">
                <a:solidFill>
                  <a:schemeClr val="lt1"/>
                </a:solidFill>
                <a:latin typeface="Arial"/>
                <a:ea typeface="Arial"/>
                <a:cs typeface="Arial"/>
                <a:sym typeface="Arial"/>
              </a:defRPr>
            </a:lvl7pPr>
            <a:lvl8pPr marL="0" lvl="7" indent="0" algn="l">
              <a:spcBef>
                <a:spcPts val="0"/>
              </a:spcBef>
              <a:buNone/>
              <a:defRPr sz="600" b="0" i="0">
                <a:solidFill>
                  <a:schemeClr val="lt1"/>
                </a:solidFill>
                <a:latin typeface="Arial"/>
                <a:ea typeface="Arial"/>
                <a:cs typeface="Arial"/>
                <a:sym typeface="Arial"/>
              </a:defRPr>
            </a:lvl8pPr>
            <a:lvl9pPr marL="0" lvl="8" indent="0" algn="l">
              <a:spcBef>
                <a:spcPts val="0"/>
              </a:spcBef>
              <a:buNone/>
              <a:defRPr sz="600" b="0" i="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87" name="Google Shape;87;p20"/>
          <p:cNvPicPr preferRelativeResize="0"/>
          <p:nvPr/>
        </p:nvPicPr>
        <p:blipFill rotWithShape="1">
          <a:blip r:embed="rId2">
            <a:alphaModFix/>
          </a:blip>
          <a:srcRect/>
          <a:stretch/>
        </p:blipFill>
        <p:spPr>
          <a:xfrm>
            <a:off x="7689921" y="194571"/>
            <a:ext cx="1170897" cy="16264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Section Divider with Subtitle - Gradient">
  <p:cSld name="2_Section Divider with Subtitle - Gradient">
    <p:bg>
      <p:bgPr>
        <a:solidFill>
          <a:schemeClr val="lt1"/>
        </a:solidFill>
        <a:effectLst/>
      </p:bgPr>
    </p:bg>
    <p:spTree>
      <p:nvGrpSpPr>
        <p:cNvPr id="1" name="Shape 88"/>
        <p:cNvGrpSpPr/>
        <p:nvPr/>
      </p:nvGrpSpPr>
      <p:grpSpPr>
        <a:xfrm>
          <a:off x="0" y="0"/>
          <a:ext cx="0" cy="0"/>
          <a:chOff x="0" y="0"/>
          <a:chExt cx="0" cy="0"/>
        </a:xfrm>
      </p:grpSpPr>
      <p:sp>
        <p:nvSpPr>
          <p:cNvPr id="89" name="Google Shape;89;p21"/>
          <p:cNvSpPr txBox="1">
            <a:spLocks noGrp="1"/>
          </p:cNvSpPr>
          <p:nvPr>
            <p:ph type="title"/>
          </p:nvPr>
        </p:nvSpPr>
        <p:spPr>
          <a:xfrm>
            <a:off x="685800" y="1028706"/>
            <a:ext cx="7775146" cy="1543048"/>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chemeClr val="dk1"/>
              </a:buClr>
              <a:buSzPts val="4500"/>
              <a:buFont typeface="Oswald"/>
              <a:buNone/>
              <a:defRPr sz="45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cxnSp>
        <p:nvCxnSpPr>
          <p:cNvPr id="90" name="Google Shape;90;p21"/>
          <p:cNvCxnSpPr/>
          <p:nvPr/>
        </p:nvCxnSpPr>
        <p:spPr>
          <a:xfrm>
            <a:off x="685735" y="3290961"/>
            <a:ext cx="879452" cy="0"/>
          </a:xfrm>
          <a:prstGeom prst="straightConnector1">
            <a:avLst/>
          </a:prstGeom>
          <a:noFill/>
          <a:ln w="76200" cap="flat" cmpd="sng">
            <a:solidFill>
              <a:schemeClr val="accent2"/>
            </a:solidFill>
            <a:prstDash val="solid"/>
            <a:miter lim="800000"/>
            <a:headEnd type="none" w="sm" len="sm"/>
            <a:tailEnd type="none" w="sm" len="sm"/>
          </a:ln>
        </p:spPr>
      </p:cxnSp>
      <p:sp>
        <p:nvSpPr>
          <p:cNvPr id="91" name="Google Shape;91;p21"/>
          <p:cNvSpPr txBox="1">
            <a:spLocks noGrp="1"/>
          </p:cNvSpPr>
          <p:nvPr>
            <p:ph type="body" idx="1"/>
          </p:nvPr>
        </p:nvSpPr>
        <p:spPr>
          <a:xfrm>
            <a:off x="697490" y="2777209"/>
            <a:ext cx="7775146" cy="242983"/>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1400"/>
              <a:buFont typeface="Cambria"/>
              <a:buNone/>
              <a:defRPr sz="1400" b="0" i="0" cap="none">
                <a:solidFill>
                  <a:schemeClr val="dk1"/>
                </a:solidFill>
                <a:latin typeface="Cambria"/>
                <a:ea typeface="Cambria"/>
                <a:cs typeface="Cambria"/>
                <a:sym typeface="Cambria"/>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92" name="Google Shape;92;p21"/>
          <p:cNvPicPr preferRelativeResize="0"/>
          <p:nvPr/>
        </p:nvPicPr>
        <p:blipFill rotWithShape="1">
          <a:blip r:embed="rId2">
            <a:alphaModFix/>
          </a:blip>
          <a:srcRect/>
          <a:stretch/>
        </p:blipFill>
        <p:spPr>
          <a:xfrm>
            <a:off x="7689934" y="194095"/>
            <a:ext cx="1170897" cy="162641"/>
          </a:xfrm>
          <a:prstGeom prst="rect">
            <a:avLst/>
          </a:prstGeom>
          <a:noFill/>
          <a:ln>
            <a:noFill/>
          </a:ln>
        </p:spPr>
      </p:pic>
      <p:sp>
        <p:nvSpPr>
          <p:cNvPr id="93" name="Google Shape;93;p21"/>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sz="600" b="0" i="0">
                <a:solidFill>
                  <a:srgbClr val="898989"/>
                </a:solidFill>
                <a:latin typeface="Arial"/>
                <a:ea typeface="Arial"/>
                <a:cs typeface="Arial"/>
                <a:sym typeface="Arial"/>
              </a:defRPr>
            </a:lvl1pPr>
            <a:lvl2pPr marL="0" lvl="1" indent="0" algn="l">
              <a:spcBef>
                <a:spcPts val="0"/>
              </a:spcBef>
              <a:buNone/>
              <a:defRPr sz="600" b="0" i="0">
                <a:solidFill>
                  <a:srgbClr val="898989"/>
                </a:solidFill>
                <a:latin typeface="Arial"/>
                <a:ea typeface="Arial"/>
                <a:cs typeface="Arial"/>
                <a:sym typeface="Arial"/>
              </a:defRPr>
            </a:lvl2pPr>
            <a:lvl3pPr marL="0" lvl="2" indent="0" algn="l">
              <a:spcBef>
                <a:spcPts val="0"/>
              </a:spcBef>
              <a:buNone/>
              <a:defRPr sz="600" b="0" i="0">
                <a:solidFill>
                  <a:srgbClr val="898989"/>
                </a:solidFill>
                <a:latin typeface="Arial"/>
                <a:ea typeface="Arial"/>
                <a:cs typeface="Arial"/>
                <a:sym typeface="Arial"/>
              </a:defRPr>
            </a:lvl3pPr>
            <a:lvl4pPr marL="0" lvl="3" indent="0" algn="l">
              <a:spcBef>
                <a:spcPts val="0"/>
              </a:spcBef>
              <a:buNone/>
              <a:defRPr sz="600" b="0" i="0">
                <a:solidFill>
                  <a:srgbClr val="898989"/>
                </a:solidFill>
                <a:latin typeface="Arial"/>
                <a:ea typeface="Arial"/>
                <a:cs typeface="Arial"/>
                <a:sym typeface="Arial"/>
              </a:defRPr>
            </a:lvl4pPr>
            <a:lvl5pPr marL="0" lvl="4" indent="0" algn="l">
              <a:spcBef>
                <a:spcPts val="0"/>
              </a:spcBef>
              <a:buNone/>
              <a:defRPr sz="600" b="0" i="0">
                <a:solidFill>
                  <a:srgbClr val="898989"/>
                </a:solidFill>
                <a:latin typeface="Arial"/>
                <a:ea typeface="Arial"/>
                <a:cs typeface="Arial"/>
                <a:sym typeface="Arial"/>
              </a:defRPr>
            </a:lvl5pPr>
            <a:lvl6pPr marL="0" lvl="5" indent="0" algn="l">
              <a:spcBef>
                <a:spcPts val="0"/>
              </a:spcBef>
              <a:buNone/>
              <a:defRPr sz="600" b="0" i="0">
                <a:solidFill>
                  <a:srgbClr val="898989"/>
                </a:solidFill>
                <a:latin typeface="Arial"/>
                <a:ea typeface="Arial"/>
                <a:cs typeface="Arial"/>
                <a:sym typeface="Arial"/>
              </a:defRPr>
            </a:lvl6pPr>
            <a:lvl7pPr marL="0" lvl="6" indent="0" algn="l">
              <a:spcBef>
                <a:spcPts val="0"/>
              </a:spcBef>
              <a:buNone/>
              <a:defRPr sz="600" b="0" i="0">
                <a:solidFill>
                  <a:srgbClr val="898989"/>
                </a:solidFill>
                <a:latin typeface="Arial"/>
                <a:ea typeface="Arial"/>
                <a:cs typeface="Arial"/>
                <a:sym typeface="Arial"/>
              </a:defRPr>
            </a:lvl7pPr>
            <a:lvl8pPr marL="0" lvl="7" indent="0" algn="l">
              <a:spcBef>
                <a:spcPts val="0"/>
              </a:spcBef>
              <a:buNone/>
              <a:defRPr sz="600" b="0" i="0">
                <a:solidFill>
                  <a:srgbClr val="898989"/>
                </a:solidFill>
                <a:latin typeface="Arial"/>
                <a:ea typeface="Arial"/>
                <a:cs typeface="Arial"/>
                <a:sym typeface="Arial"/>
              </a:defRPr>
            </a:lvl8pPr>
            <a:lvl9pPr marL="0" lvl="8" indent="0" algn="l">
              <a:spcBef>
                <a:spcPts val="0"/>
              </a:spcBef>
              <a:buNone/>
              <a:defRPr sz="600" b="0" i="0">
                <a:solidFill>
                  <a:srgbClr val="8989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 Solid">
  <p:cSld name="Title Only - Solid">
    <p:bg>
      <p:bgPr>
        <a:solidFill>
          <a:srgbClr val="113C53"/>
        </a:solidFill>
        <a:effectLst/>
      </p:bgPr>
    </p:bg>
    <p:spTree>
      <p:nvGrpSpPr>
        <p:cNvPr id="1" name="Shape 94"/>
        <p:cNvGrpSpPr/>
        <p:nvPr/>
      </p:nvGrpSpPr>
      <p:grpSpPr>
        <a:xfrm>
          <a:off x="0" y="0"/>
          <a:ext cx="0" cy="0"/>
          <a:chOff x="0" y="0"/>
          <a:chExt cx="0" cy="0"/>
        </a:xfrm>
      </p:grpSpPr>
      <p:sp>
        <p:nvSpPr>
          <p:cNvPr id="95" name="Google Shape;95;p22"/>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sz="600" b="0" i="0">
                <a:solidFill>
                  <a:schemeClr val="lt2"/>
                </a:solidFill>
                <a:latin typeface="Arial"/>
                <a:ea typeface="Arial"/>
                <a:cs typeface="Arial"/>
                <a:sym typeface="Arial"/>
              </a:defRPr>
            </a:lvl1pPr>
            <a:lvl2pPr marL="0" lvl="1" indent="0" algn="l">
              <a:spcBef>
                <a:spcPts val="0"/>
              </a:spcBef>
              <a:buNone/>
              <a:defRPr sz="600" b="0" i="0">
                <a:solidFill>
                  <a:schemeClr val="lt2"/>
                </a:solidFill>
                <a:latin typeface="Arial"/>
                <a:ea typeface="Arial"/>
                <a:cs typeface="Arial"/>
                <a:sym typeface="Arial"/>
              </a:defRPr>
            </a:lvl2pPr>
            <a:lvl3pPr marL="0" lvl="2" indent="0" algn="l">
              <a:spcBef>
                <a:spcPts val="0"/>
              </a:spcBef>
              <a:buNone/>
              <a:defRPr sz="600" b="0" i="0">
                <a:solidFill>
                  <a:schemeClr val="lt2"/>
                </a:solidFill>
                <a:latin typeface="Arial"/>
                <a:ea typeface="Arial"/>
                <a:cs typeface="Arial"/>
                <a:sym typeface="Arial"/>
              </a:defRPr>
            </a:lvl3pPr>
            <a:lvl4pPr marL="0" lvl="3" indent="0" algn="l">
              <a:spcBef>
                <a:spcPts val="0"/>
              </a:spcBef>
              <a:buNone/>
              <a:defRPr sz="600" b="0" i="0">
                <a:solidFill>
                  <a:schemeClr val="lt2"/>
                </a:solidFill>
                <a:latin typeface="Arial"/>
                <a:ea typeface="Arial"/>
                <a:cs typeface="Arial"/>
                <a:sym typeface="Arial"/>
              </a:defRPr>
            </a:lvl4pPr>
            <a:lvl5pPr marL="0" lvl="4" indent="0" algn="l">
              <a:spcBef>
                <a:spcPts val="0"/>
              </a:spcBef>
              <a:buNone/>
              <a:defRPr sz="600" b="0" i="0">
                <a:solidFill>
                  <a:schemeClr val="lt2"/>
                </a:solidFill>
                <a:latin typeface="Arial"/>
                <a:ea typeface="Arial"/>
                <a:cs typeface="Arial"/>
                <a:sym typeface="Arial"/>
              </a:defRPr>
            </a:lvl5pPr>
            <a:lvl6pPr marL="0" lvl="5" indent="0" algn="l">
              <a:spcBef>
                <a:spcPts val="0"/>
              </a:spcBef>
              <a:buNone/>
              <a:defRPr sz="600" b="0" i="0">
                <a:solidFill>
                  <a:schemeClr val="lt2"/>
                </a:solidFill>
                <a:latin typeface="Arial"/>
                <a:ea typeface="Arial"/>
                <a:cs typeface="Arial"/>
                <a:sym typeface="Arial"/>
              </a:defRPr>
            </a:lvl6pPr>
            <a:lvl7pPr marL="0" lvl="6" indent="0" algn="l">
              <a:spcBef>
                <a:spcPts val="0"/>
              </a:spcBef>
              <a:buNone/>
              <a:defRPr sz="600" b="0" i="0">
                <a:solidFill>
                  <a:schemeClr val="lt2"/>
                </a:solidFill>
                <a:latin typeface="Arial"/>
                <a:ea typeface="Arial"/>
                <a:cs typeface="Arial"/>
                <a:sym typeface="Arial"/>
              </a:defRPr>
            </a:lvl7pPr>
            <a:lvl8pPr marL="0" lvl="7" indent="0" algn="l">
              <a:spcBef>
                <a:spcPts val="0"/>
              </a:spcBef>
              <a:buNone/>
              <a:defRPr sz="600" b="0" i="0">
                <a:solidFill>
                  <a:schemeClr val="lt2"/>
                </a:solidFill>
                <a:latin typeface="Arial"/>
                <a:ea typeface="Arial"/>
                <a:cs typeface="Arial"/>
                <a:sym typeface="Arial"/>
              </a:defRPr>
            </a:lvl8pPr>
            <a:lvl9pPr marL="0" lvl="8" indent="0" algn="l">
              <a:spcBef>
                <a:spcPts val="0"/>
              </a:spcBef>
              <a:buNone/>
              <a:defRPr sz="600" b="0" i="0">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96" name="Google Shape;96;p22"/>
          <p:cNvSpPr txBox="1">
            <a:spLocks noGrp="1"/>
          </p:cNvSpPr>
          <p:nvPr>
            <p:ph type="title"/>
          </p:nvPr>
        </p:nvSpPr>
        <p:spPr>
          <a:xfrm>
            <a:off x="684428" y="262130"/>
            <a:ext cx="6656069" cy="598633"/>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chemeClr val="lt1"/>
              </a:buClr>
              <a:buSzPts val="3000"/>
              <a:buFont typeface="Oswald"/>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cxnSp>
        <p:nvCxnSpPr>
          <p:cNvPr id="97" name="Google Shape;97;p22"/>
          <p:cNvCxnSpPr/>
          <p:nvPr/>
        </p:nvCxnSpPr>
        <p:spPr>
          <a:xfrm>
            <a:off x="672841" y="944653"/>
            <a:ext cx="879231" cy="0"/>
          </a:xfrm>
          <a:prstGeom prst="straightConnector1">
            <a:avLst/>
          </a:prstGeom>
          <a:noFill/>
          <a:ln w="79375" cap="flat" cmpd="sng">
            <a:solidFill>
              <a:schemeClr val="accent2"/>
            </a:solidFill>
            <a:prstDash val="solid"/>
            <a:miter lim="800000"/>
            <a:headEnd type="none" w="sm" len="sm"/>
            <a:tailEnd type="none" w="sm" len="sm"/>
          </a:ln>
        </p:spPr>
      </p:cxnSp>
      <p:pic>
        <p:nvPicPr>
          <p:cNvPr id="98" name="Google Shape;98;p22"/>
          <p:cNvPicPr preferRelativeResize="0"/>
          <p:nvPr/>
        </p:nvPicPr>
        <p:blipFill rotWithShape="1">
          <a:blip r:embed="rId2">
            <a:alphaModFix/>
          </a:blip>
          <a:srcRect/>
          <a:stretch/>
        </p:blipFill>
        <p:spPr>
          <a:xfrm>
            <a:off x="7689921" y="194571"/>
            <a:ext cx="1170897" cy="16264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Two Columns - Gradient">
  <p:cSld name="2_Two Columns - Gradient">
    <p:bg>
      <p:bgPr>
        <a:solidFill>
          <a:srgbClr val="113C53"/>
        </a:solidFill>
        <a:effectLst/>
      </p:bgPr>
    </p:bg>
    <p:spTree>
      <p:nvGrpSpPr>
        <p:cNvPr id="1" name="Shape 99"/>
        <p:cNvGrpSpPr/>
        <p:nvPr/>
      </p:nvGrpSpPr>
      <p:grpSpPr>
        <a:xfrm>
          <a:off x="0" y="0"/>
          <a:ext cx="0" cy="0"/>
          <a:chOff x="0" y="0"/>
          <a:chExt cx="0" cy="0"/>
        </a:xfrm>
      </p:grpSpPr>
      <p:sp>
        <p:nvSpPr>
          <p:cNvPr id="100" name="Google Shape;100;p23"/>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sz="600" b="0" i="0">
                <a:solidFill>
                  <a:schemeClr val="lt2"/>
                </a:solidFill>
                <a:latin typeface="Arial"/>
                <a:ea typeface="Arial"/>
                <a:cs typeface="Arial"/>
                <a:sym typeface="Arial"/>
              </a:defRPr>
            </a:lvl1pPr>
            <a:lvl2pPr marL="0" lvl="1" indent="0" algn="l">
              <a:spcBef>
                <a:spcPts val="0"/>
              </a:spcBef>
              <a:buNone/>
              <a:defRPr sz="600" b="0" i="0">
                <a:solidFill>
                  <a:schemeClr val="lt2"/>
                </a:solidFill>
                <a:latin typeface="Arial"/>
                <a:ea typeface="Arial"/>
                <a:cs typeface="Arial"/>
                <a:sym typeface="Arial"/>
              </a:defRPr>
            </a:lvl2pPr>
            <a:lvl3pPr marL="0" lvl="2" indent="0" algn="l">
              <a:spcBef>
                <a:spcPts val="0"/>
              </a:spcBef>
              <a:buNone/>
              <a:defRPr sz="600" b="0" i="0">
                <a:solidFill>
                  <a:schemeClr val="lt2"/>
                </a:solidFill>
                <a:latin typeface="Arial"/>
                <a:ea typeface="Arial"/>
                <a:cs typeface="Arial"/>
                <a:sym typeface="Arial"/>
              </a:defRPr>
            </a:lvl3pPr>
            <a:lvl4pPr marL="0" lvl="3" indent="0" algn="l">
              <a:spcBef>
                <a:spcPts val="0"/>
              </a:spcBef>
              <a:buNone/>
              <a:defRPr sz="600" b="0" i="0">
                <a:solidFill>
                  <a:schemeClr val="lt2"/>
                </a:solidFill>
                <a:latin typeface="Arial"/>
                <a:ea typeface="Arial"/>
                <a:cs typeface="Arial"/>
                <a:sym typeface="Arial"/>
              </a:defRPr>
            </a:lvl4pPr>
            <a:lvl5pPr marL="0" lvl="4" indent="0" algn="l">
              <a:spcBef>
                <a:spcPts val="0"/>
              </a:spcBef>
              <a:buNone/>
              <a:defRPr sz="600" b="0" i="0">
                <a:solidFill>
                  <a:schemeClr val="lt2"/>
                </a:solidFill>
                <a:latin typeface="Arial"/>
                <a:ea typeface="Arial"/>
                <a:cs typeface="Arial"/>
                <a:sym typeface="Arial"/>
              </a:defRPr>
            </a:lvl5pPr>
            <a:lvl6pPr marL="0" lvl="5" indent="0" algn="l">
              <a:spcBef>
                <a:spcPts val="0"/>
              </a:spcBef>
              <a:buNone/>
              <a:defRPr sz="600" b="0" i="0">
                <a:solidFill>
                  <a:schemeClr val="lt2"/>
                </a:solidFill>
                <a:latin typeface="Arial"/>
                <a:ea typeface="Arial"/>
                <a:cs typeface="Arial"/>
                <a:sym typeface="Arial"/>
              </a:defRPr>
            </a:lvl6pPr>
            <a:lvl7pPr marL="0" lvl="6" indent="0" algn="l">
              <a:spcBef>
                <a:spcPts val="0"/>
              </a:spcBef>
              <a:buNone/>
              <a:defRPr sz="600" b="0" i="0">
                <a:solidFill>
                  <a:schemeClr val="lt2"/>
                </a:solidFill>
                <a:latin typeface="Arial"/>
                <a:ea typeface="Arial"/>
                <a:cs typeface="Arial"/>
                <a:sym typeface="Arial"/>
              </a:defRPr>
            </a:lvl7pPr>
            <a:lvl8pPr marL="0" lvl="7" indent="0" algn="l">
              <a:spcBef>
                <a:spcPts val="0"/>
              </a:spcBef>
              <a:buNone/>
              <a:defRPr sz="600" b="0" i="0">
                <a:solidFill>
                  <a:schemeClr val="lt2"/>
                </a:solidFill>
                <a:latin typeface="Arial"/>
                <a:ea typeface="Arial"/>
                <a:cs typeface="Arial"/>
                <a:sym typeface="Arial"/>
              </a:defRPr>
            </a:lvl8pPr>
            <a:lvl9pPr marL="0" lvl="8" indent="0" algn="l">
              <a:spcBef>
                <a:spcPts val="0"/>
              </a:spcBef>
              <a:buNone/>
              <a:defRPr sz="600" b="0" i="0">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cxnSp>
        <p:nvCxnSpPr>
          <p:cNvPr id="101" name="Google Shape;101;p23"/>
          <p:cNvCxnSpPr/>
          <p:nvPr/>
        </p:nvCxnSpPr>
        <p:spPr>
          <a:xfrm>
            <a:off x="672841" y="944653"/>
            <a:ext cx="879231" cy="0"/>
          </a:xfrm>
          <a:prstGeom prst="straightConnector1">
            <a:avLst/>
          </a:prstGeom>
          <a:noFill/>
          <a:ln w="79375" cap="flat" cmpd="sng">
            <a:solidFill>
              <a:schemeClr val="accent2"/>
            </a:solidFill>
            <a:prstDash val="solid"/>
            <a:miter lim="800000"/>
            <a:headEnd type="none" w="sm" len="sm"/>
            <a:tailEnd type="none" w="sm" len="sm"/>
          </a:ln>
        </p:spPr>
      </p:cxnSp>
      <p:sp>
        <p:nvSpPr>
          <p:cNvPr id="102" name="Google Shape;102;p23"/>
          <p:cNvSpPr txBox="1">
            <a:spLocks noGrp="1"/>
          </p:cNvSpPr>
          <p:nvPr>
            <p:ph type="title"/>
          </p:nvPr>
        </p:nvSpPr>
        <p:spPr>
          <a:xfrm>
            <a:off x="684428" y="262130"/>
            <a:ext cx="6656070" cy="598633"/>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chemeClr val="lt2"/>
              </a:buClr>
              <a:buSzPts val="3000"/>
              <a:buFont typeface="Oswald"/>
              <a:buNone/>
              <a:defRPr>
                <a:solidFill>
                  <a:schemeClr val="lt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3" name="Google Shape;103;p23"/>
          <p:cNvSpPr txBox="1">
            <a:spLocks noGrp="1"/>
          </p:cNvSpPr>
          <p:nvPr>
            <p:ph type="body" idx="1"/>
          </p:nvPr>
        </p:nvSpPr>
        <p:spPr>
          <a:xfrm>
            <a:off x="672839" y="2343154"/>
            <a:ext cx="6667658" cy="1891052"/>
          </a:xfrm>
          <a:prstGeom prst="rect">
            <a:avLst/>
          </a:prstGeom>
          <a:noFill/>
          <a:ln>
            <a:noFill/>
          </a:ln>
        </p:spPr>
        <p:txBody>
          <a:bodyPr spcFirstLastPara="1" wrap="square" lIns="0" tIns="34275" rIns="68575" bIns="34275" anchor="t" anchorCtr="0">
            <a:noAutofit/>
          </a:bodyPr>
          <a:lstStyle>
            <a:lvl1pPr marL="457200" marR="0" lvl="0" indent="-228600" algn="l">
              <a:lnSpc>
                <a:spcPct val="150000"/>
              </a:lnSpc>
              <a:spcBef>
                <a:spcPts val="800"/>
              </a:spcBef>
              <a:spcAft>
                <a:spcPts val="0"/>
              </a:spcAft>
              <a:buClr>
                <a:schemeClr val="lt1"/>
              </a:buClr>
              <a:buSzPts val="900"/>
              <a:buFont typeface="Cambria"/>
              <a:buNone/>
              <a:defRPr sz="900" b="0" i="0">
                <a:solidFill>
                  <a:schemeClr val="lt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04" name="Google Shape;104;p23"/>
          <p:cNvPicPr preferRelativeResize="0"/>
          <p:nvPr/>
        </p:nvPicPr>
        <p:blipFill rotWithShape="1">
          <a:blip r:embed="rId2">
            <a:alphaModFix/>
          </a:blip>
          <a:srcRect/>
          <a:stretch/>
        </p:blipFill>
        <p:spPr>
          <a:xfrm>
            <a:off x="7689921" y="194571"/>
            <a:ext cx="1170897" cy="162641"/>
          </a:xfrm>
          <a:prstGeom prst="rect">
            <a:avLst/>
          </a:prstGeom>
          <a:noFill/>
          <a:ln>
            <a:noFill/>
          </a:ln>
        </p:spPr>
      </p:pic>
      <p:sp>
        <p:nvSpPr>
          <p:cNvPr id="105" name="Google Shape;105;p23"/>
          <p:cNvSpPr txBox="1">
            <a:spLocks noGrp="1"/>
          </p:cNvSpPr>
          <p:nvPr>
            <p:ph type="body" idx="2"/>
          </p:nvPr>
        </p:nvSpPr>
        <p:spPr>
          <a:xfrm>
            <a:off x="672840" y="1868554"/>
            <a:ext cx="3573069"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l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Two Columns - Gradient">
  <p:cSld name="3_Two Columns - Gradient">
    <p:bg>
      <p:bgPr>
        <a:solidFill>
          <a:schemeClr val="lt1"/>
        </a:solidFill>
        <a:effectLst/>
      </p:bgPr>
    </p:bg>
    <p:spTree>
      <p:nvGrpSpPr>
        <p:cNvPr id="1" name="Shape 106"/>
        <p:cNvGrpSpPr/>
        <p:nvPr/>
      </p:nvGrpSpPr>
      <p:grpSpPr>
        <a:xfrm>
          <a:off x="0" y="0"/>
          <a:ext cx="0" cy="0"/>
          <a:chOff x="0" y="0"/>
          <a:chExt cx="0" cy="0"/>
        </a:xfrm>
      </p:grpSpPr>
      <p:cxnSp>
        <p:nvCxnSpPr>
          <p:cNvPr id="107" name="Google Shape;107;p24"/>
          <p:cNvCxnSpPr/>
          <p:nvPr/>
        </p:nvCxnSpPr>
        <p:spPr>
          <a:xfrm>
            <a:off x="672841" y="944653"/>
            <a:ext cx="879231" cy="0"/>
          </a:xfrm>
          <a:prstGeom prst="straightConnector1">
            <a:avLst/>
          </a:prstGeom>
          <a:noFill/>
          <a:ln w="79375" cap="flat" cmpd="sng">
            <a:solidFill>
              <a:schemeClr val="accent2"/>
            </a:solidFill>
            <a:prstDash val="solid"/>
            <a:miter lim="800000"/>
            <a:headEnd type="none" w="sm" len="sm"/>
            <a:tailEnd type="none" w="sm" len="sm"/>
          </a:ln>
        </p:spPr>
      </p:cxnSp>
      <p:sp>
        <p:nvSpPr>
          <p:cNvPr id="108" name="Google Shape;108;p24"/>
          <p:cNvSpPr txBox="1">
            <a:spLocks noGrp="1"/>
          </p:cNvSpPr>
          <p:nvPr>
            <p:ph type="title"/>
          </p:nvPr>
        </p:nvSpPr>
        <p:spPr>
          <a:xfrm>
            <a:off x="684428" y="262130"/>
            <a:ext cx="6656070" cy="598633"/>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chemeClr val="dk1"/>
              </a:buClr>
              <a:buSzPts val="3000"/>
              <a:buFont typeface="Oswald"/>
              <a:buNone/>
              <a:defRPr>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9" name="Google Shape;109;p24"/>
          <p:cNvSpPr txBox="1">
            <a:spLocks noGrp="1"/>
          </p:cNvSpPr>
          <p:nvPr>
            <p:ph type="body" idx="1"/>
          </p:nvPr>
        </p:nvSpPr>
        <p:spPr>
          <a:xfrm>
            <a:off x="672839" y="2343154"/>
            <a:ext cx="6667658" cy="1891052"/>
          </a:xfrm>
          <a:prstGeom prst="rect">
            <a:avLst/>
          </a:prstGeom>
          <a:noFill/>
          <a:ln>
            <a:noFill/>
          </a:ln>
        </p:spPr>
        <p:txBody>
          <a:bodyPr spcFirstLastPara="1" wrap="square" lIns="0" tIns="34275" rIns="68575" bIns="34275" anchor="t" anchorCtr="0">
            <a:noAutofit/>
          </a:bodyPr>
          <a:lstStyle>
            <a:lvl1pPr marL="457200" marR="0" lvl="0" indent="-228600" algn="l">
              <a:lnSpc>
                <a:spcPct val="150000"/>
              </a:lnSpc>
              <a:spcBef>
                <a:spcPts val="800"/>
              </a:spcBef>
              <a:spcAft>
                <a:spcPts val="0"/>
              </a:spcAft>
              <a:buClr>
                <a:schemeClr val="dk1"/>
              </a:buClr>
              <a:buSzPts val="900"/>
              <a:buFont typeface="Cambria"/>
              <a:buNone/>
              <a:defRPr sz="900" b="0" i="0">
                <a:solidFill>
                  <a:schemeClr val="dk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10" name="Google Shape;110;p24"/>
          <p:cNvPicPr preferRelativeResize="0"/>
          <p:nvPr/>
        </p:nvPicPr>
        <p:blipFill rotWithShape="1">
          <a:blip r:embed="rId2">
            <a:alphaModFix/>
          </a:blip>
          <a:srcRect/>
          <a:stretch/>
        </p:blipFill>
        <p:spPr>
          <a:xfrm>
            <a:off x="7689921" y="194571"/>
            <a:ext cx="1170897" cy="162641"/>
          </a:xfrm>
          <a:prstGeom prst="rect">
            <a:avLst/>
          </a:prstGeom>
          <a:noFill/>
          <a:ln>
            <a:noFill/>
          </a:ln>
        </p:spPr>
      </p:pic>
      <p:sp>
        <p:nvSpPr>
          <p:cNvPr id="111" name="Google Shape;111;p24"/>
          <p:cNvSpPr txBox="1">
            <a:spLocks noGrp="1"/>
          </p:cNvSpPr>
          <p:nvPr>
            <p:ph type="body" idx="2"/>
          </p:nvPr>
        </p:nvSpPr>
        <p:spPr>
          <a:xfrm>
            <a:off x="672840" y="1868554"/>
            <a:ext cx="3573069"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accen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2" name="Google Shape;112;p24"/>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sz="600" b="0" i="0">
                <a:solidFill>
                  <a:srgbClr val="898989"/>
                </a:solidFill>
                <a:latin typeface="Arial"/>
                <a:ea typeface="Arial"/>
                <a:cs typeface="Arial"/>
                <a:sym typeface="Arial"/>
              </a:defRPr>
            </a:lvl1pPr>
            <a:lvl2pPr marL="0" lvl="1" indent="0" algn="l">
              <a:spcBef>
                <a:spcPts val="0"/>
              </a:spcBef>
              <a:buNone/>
              <a:defRPr sz="600" b="0" i="0">
                <a:solidFill>
                  <a:srgbClr val="898989"/>
                </a:solidFill>
                <a:latin typeface="Arial"/>
                <a:ea typeface="Arial"/>
                <a:cs typeface="Arial"/>
                <a:sym typeface="Arial"/>
              </a:defRPr>
            </a:lvl2pPr>
            <a:lvl3pPr marL="0" lvl="2" indent="0" algn="l">
              <a:spcBef>
                <a:spcPts val="0"/>
              </a:spcBef>
              <a:buNone/>
              <a:defRPr sz="600" b="0" i="0">
                <a:solidFill>
                  <a:srgbClr val="898989"/>
                </a:solidFill>
                <a:latin typeface="Arial"/>
                <a:ea typeface="Arial"/>
                <a:cs typeface="Arial"/>
                <a:sym typeface="Arial"/>
              </a:defRPr>
            </a:lvl3pPr>
            <a:lvl4pPr marL="0" lvl="3" indent="0" algn="l">
              <a:spcBef>
                <a:spcPts val="0"/>
              </a:spcBef>
              <a:buNone/>
              <a:defRPr sz="600" b="0" i="0">
                <a:solidFill>
                  <a:srgbClr val="898989"/>
                </a:solidFill>
                <a:latin typeface="Arial"/>
                <a:ea typeface="Arial"/>
                <a:cs typeface="Arial"/>
                <a:sym typeface="Arial"/>
              </a:defRPr>
            </a:lvl4pPr>
            <a:lvl5pPr marL="0" lvl="4" indent="0" algn="l">
              <a:spcBef>
                <a:spcPts val="0"/>
              </a:spcBef>
              <a:buNone/>
              <a:defRPr sz="600" b="0" i="0">
                <a:solidFill>
                  <a:srgbClr val="898989"/>
                </a:solidFill>
                <a:latin typeface="Arial"/>
                <a:ea typeface="Arial"/>
                <a:cs typeface="Arial"/>
                <a:sym typeface="Arial"/>
              </a:defRPr>
            </a:lvl5pPr>
            <a:lvl6pPr marL="0" lvl="5" indent="0" algn="l">
              <a:spcBef>
                <a:spcPts val="0"/>
              </a:spcBef>
              <a:buNone/>
              <a:defRPr sz="600" b="0" i="0">
                <a:solidFill>
                  <a:srgbClr val="898989"/>
                </a:solidFill>
                <a:latin typeface="Arial"/>
                <a:ea typeface="Arial"/>
                <a:cs typeface="Arial"/>
                <a:sym typeface="Arial"/>
              </a:defRPr>
            </a:lvl6pPr>
            <a:lvl7pPr marL="0" lvl="6" indent="0" algn="l">
              <a:spcBef>
                <a:spcPts val="0"/>
              </a:spcBef>
              <a:buNone/>
              <a:defRPr sz="600" b="0" i="0">
                <a:solidFill>
                  <a:srgbClr val="898989"/>
                </a:solidFill>
                <a:latin typeface="Arial"/>
                <a:ea typeface="Arial"/>
                <a:cs typeface="Arial"/>
                <a:sym typeface="Arial"/>
              </a:defRPr>
            </a:lvl7pPr>
            <a:lvl8pPr marL="0" lvl="7" indent="0" algn="l">
              <a:spcBef>
                <a:spcPts val="0"/>
              </a:spcBef>
              <a:buNone/>
              <a:defRPr sz="600" b="0" i="0">
                <a:solidFill>
                  <a:srgbClr val="898989"/>
                </a:solidFill>
                <a:latin typeface="Arial"/>
                <a:ea typeface="Arial"/>
                <a:cs typeface="Arial"/>
                <a:sym typeface="Arial"/>
              </a:defRPr>
            </a:lvl8pPr>
            <a:lvl9pPr marL="0" lvl="8" indent="0" algn="l">
              <a:spcBef>
                <a:spcPts val="0"/>
              </a:spcBef>
              <a:buNone/>
              <a:defRPr sz="600" b="0" i="0">
                <a:solidFill>
                  <a:srgbClr val="8989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lumns - Solid">
  <p:cSld name="Two Columns - Solid">
    <p:bg>
      <p:bgPr>
        <a:solidFill>
          <a:srgbClr val="113C53"/>
        </a:solidFill>
        <a:effectLst/>
      </p:bgPr>
    </p:bg>
    <p:spTree>
      <p:nvGrpSpPr>
        <p:cNvPr id="1" name="Shape 113"/>
        <p:cNvGrpSpPr/>
        <p:nvPr/>
      </p:nvGrpSpPr>
      <p:grpSpPr>
        <a:xfrm>
          <a:off x="0" y="0"/>
          <a:ext cx="0" cy="0"/>
          <a:chOff x="0" y="0"/>
          <a:chExt cx="0" cy="0"/>
        </a:xfrm>
      </p:grpSpPr>
      <p:sp>
        <p:nvSpPr>
          <p:cNvPr id="114" name="Google Shape;114;p25"/>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sz="600" b="0" i="0">
                <a:solidFill>
                  <a:schemeClr val="lt2"/>
                </a:solidFill>
                <a:latin typeface="Arial"/>
                <a:ea typeface="Arial"/>
                <a:cs typeface="Arial"/>
                <a:sym typeface="Arial"/>
              </a:defRPr>
            </a:lvl1pPr>
            <a:lvl2pPr marL="0" lvl="1" indent="0" algn="l">
              <a:spcBef>
                <a:spcPts val="0"/>
              </a:spcBef>
              <a:buNone/>
              <a:defRPr sz="600" b="0" i="0">
                <a:solidFill>
                  <a:schemeClr val="lt2"/>
                </a:solidFill>
                <a:latin typeface="Arial"/>
                <a:ea typeface="Arial"/>
                <a:cs typeface="Arial"/>
                <a:sym typeface="Arial"/>
              </a:defRPr>
            </a:lvl2pPr>
            <a:lvl3pPr marL="0" lvl="2" indent="0" algn="l">
              <a:spcBef>
                <a:spcPts val="0"/>
              </a:spcBef>
              <a:buNone/>
              <a:defRPr sz="600" b="0" i="0">
                <a:solidFill>
                  <a:schemeClr val="lt2"/>
                </a:solidFill>
                <a:latin typeface="Arial"/>
                <a:ea typeface="Arial"/>
                <a:cs typeface="Arial"/>
                <a:sym typeface="Arial"/>
              </a:defRPr>
            </a:lvl3pPr>
            <a:lvl4pPr marL="0" lvl="3" indent="0" algn="l">
              <a:spcBef>
                <a:spcPts val="0"/>
              </a:spcBef>
              <a:buNone/>
              <a:defRPr sz="600" b="0" i="0">
                <a:solidFill>
                  <a:schemeClr val="lt2"/>
                </a:solidFill>
                <a:latin typeface="Arial"/>
                <a:ea typeface="Arial"/>
                <a:cs typeface="Arial"/>
                <a:sym typeface="Arial"/>
              </a:defRPr>
            </a:lvl4pPr>
            <a:lvl5pPr marL="0" lvl="4" indent="0" algn="l">
              <a:spcBef>
                <a:spcPts val="0"/>
              </a:spcBef>
              <a:buNone/>
              <a:defRPr sz="600" b="0" i="0">
                <a:solidFill>
                  <a:schemeClr val="lt2"/>
                </a:solidFill>
                <a:latin typeface="Arial"/>
                <a:ea typeface="Arial"/>
                <a:cs typeface="Arial"/>
                <a:sym typeface="Arial"/>
              </a:defRPr>
            </a:lvl5pPr>
            <a:lvl6pPr marL="0" lvl="5" indent="0" algn="l">
              <a:spcBef>
                <a:spcPts val="0"/>
              </a:spcBef>
              <a:buNone/>
              <a:defRPr sz="600" b="0" i="0">
                <a:solidFill>
                  <a:schemeClr val="lt2"/>
                </a:solidFill>
                <a:latin typeface="Arial"/>
                <a:ea typeface="Arial"/>
                <a:cs typeface="Arial"/>
                <a:sym typeface="Arial"/>
              </a:defRPr>
            </a:lvl6pPr>
            <a:lvl7pPr marL="0" lvl="6" indent="0" algn="l">
              <a:spcBef>
                <a:spcPts val="0"/>
              </a:spcBef>
              <a:buNone/>
              <a:defRPr sz="600" b="0" i="0">
                <a:solidFill>
                  <a:schemeClr val="lt2"/>
                </a:solidFill>
                <a:latin typeface="Arial"/>
                <a:ea typeface="Arial"/>
                <a:cs typeface="Arial"/>
                <a:sym typeface="Arial"/>
              </a:defRPr>
            </a:lvl7pPr>
            <a:lvl8pPr marL="0" lvl="7" indent="0" algn="l">
              <a:spcBef>
                <a:spcPts val="0"/>
              </a:spcBef>
              <a:buNone/>
              <a:defRPr sz="600" b="0" i="0">
                <a:solidFill>
                  <a:schemeClr val="lt2"/>
                </a:solidFill>
                <a:latin typeface="Arial"/>
                <a:ea typeface="Arial"/>
                <a:cs typeface="Arial"/>
                <a:sym typeface="Arial"/>
              </a:defRPr>
            </a:lvl8pPr>
            <a:lvl9pPr marL="0" lvl="8" indent="0" algn="l">
              <a:spcBef>
                <a:spcPts val="0"/>
              </a:spcBef>
              <a:buNone/>
              <a:defRPr sz="600" b="0" i="0">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cxnSp>
        <p:nvCxnSpPr>
          <p:cNvPr id="115" name="Google Shape;115;p25"/>
          <p:cNvCxnSpPr/>
          <p:nvPr/>
        </p:nvCxnSpPr>
        <p:spPr>
          <a:xfrm>
            <a:off x="672841" y="944653"/>
            <a:ext cx="879231" cy="0"/>
          </a:xfrm>
          <a:prstGeom prst="straightConnector1">
            <a:avLst/>
          </a:prstGeom>
          <a:noFill/>
          <a:ln w="79375" cap="flat" cmpd="sng">
            <a:solidFill>
              <a:schemeClr val="accent2"/>
            </a:solidFill>
            <a:prstDash val="solid"/>
            <a:miter lim="800000"/>
            <a:headEnd type="none" w="sm" len="sm"/>
            <a:tailEnd type="none" w="sm" len="sm"/>
          </a:ln>
        </p:spPr>
      </p:cxnSp>
      <p:sp>
        <p:nvSpPr>
          <p:cNvPr id="116" name="Google Shape;116;p25"/>
          <p:cNvSpPr txBox="1">
            <a:spLocks noGrp="1"/>
          </p:cNvSpPr>
          <p:nvPr>
            <p:ph type="title"/>
          </p:nvPr>
        </p:nvSpPr>
        <p:spPr>
          <a:xfrm>
            <a:off x="684428" y="262130"/>
            <a:ext cx="6656070" cy="598633"/>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chemeClr val="lt2"/>
              </a:buClr>
              <a:buSzPts val="3000"/>
              <a:buFont typeface="Oswald"/>
              <a:buNone/>
              <a:defRPr>
                <a:solidFill>
                  <a:schemeClr val="lt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7" name="Google Shape;117;p25"/>
          <p:cNvSpPr txBox="1">
            <a:spLocks noGrp="1"/>
          </p:cNvSpPr>
          <p:nvPr>
            <p:ph type="body" idx="1"/>
          </p:nvPr>
        </p:nvSpPr>
        <p:spPr>
          <a:xfrm>
            <a:off x="672840" y="2343154"/>
            <a:ext cx="3448050" cy="1891052"/>
          </a:xfrm>
          <a:prstGeom prst="rect">
            <a:avLst/>
          </a:prstGeom>
          <a:noFill/>
          <a:ln>
            <a:noFill/>
          </a:ln>
        </p:spPr>
        <p:txBody>
          <a:bodyPr spcFirstLastPara="1" wrap="square" lIns="0" tIns="34275" rIns="68575" bIns="34275" anchor="t" anchorCtr="0">
            <a:noAutofit/>
          </a:bodyPr>
          <a:lstStyle>
            <a:lvl1pPr marL="457200" marR="0" lvl="0" indent="-228600" algn="l">
              <a:lnSpc>
                <a:spcPct val="150000"/>
              </a:lnSpc>
              <a:spcBef>
                <a:spcPts val="800"/>
              </a:spcBef>
              <a:spcAft>
                <a:spcPts val="0"/>
              </a:spcAft>
              <a:buClr>
                <a:schemeClr val="lt1"/>
              </a:buClr>
              <a:buSzPts val="900"/>
              <a:buFont typeface="Cambria"/>
              <a:buNone/>
              <a:defRPr sz="900" b="0" i="0">
                <a:solidFill>
                  <a:schemeClr val="lt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8" name="Google Shape;118;p25"/>
          <p:cNvSpPr txBox="1">
            <a:spLocks noGrp="1"/>
          </p:cNvSpPr>
          <p:nvPr>
            <p:ph type="body" idx="2"/>
          </p:nvPr>
        </p:nvSpPr>
        <p:spPr>
          <a:xfrm>
            <a:off x="5001033" y="2343154"/>
            <a:ext cx="3448050" cy="1891052"/>
          </a:xfrm>
          <a:prstGeom prst="rect">
            <a:avLst/>
          </a:prstGeom>
          <a:noFill/>
          <a:ln>
            <a:noFill/>
          </a:ln>
        </p:spPr>
        <p:txBody>
          <a:bodyPr spcFirstLastPara="1" wrap="square" lIns="0" tIns="34275" rIns="68575" bIns="34275" anchor="t" anchorCtr="0">
            <a:noAutofit/>
          </a:bodyPr>
          <a:lstStyle>
            <a:lvl1pPr marL="457200" marR="0" lvl="0" indent="-228600" algn="l">
              <a:lnSpc>
                <a:spcPct val="150000"/>
              </a:lnSpc>
              <a:spcBef>
                <a:spcPts val="800"/>
              </a:spcBef>
              <a:spcAft>
                <a:spcPts val="0"/>
              </a:spcAft>
              <a:buClr>
                <a:schemeClr val="lt1"/>
              </a:buClr>
              <a:buSzPts val="900"/>
              <a:buFont typeface="Cambria"/>
              <a:buNone/>
              <a:defRPr sz="900" b="0" i="0">
                <a:solidFill>
                  <a:schemeClr val="lt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19" name="Google Shape;119;p25"/>
          <p:cNvPicPr preferRelativeResize="0"/>
          <p:nvPr/>
        </p:nvPicPr>
        <p:blipFill rotWithShape="1">
          <a:blip r:embed="rId2">
            <a:alphaModFix/>
          </a:blip>
          <a:srcRect/>
          <a:stretch/>
        </p:blipFill>
        <p:spPr>
          <a:xfrm>
            <a:off x="7689921" y="194571"/>
            <a:ext cx="1170897" cy="162641"/>
          </a:xfrm>
          <a:prstGeom prst="rect">
            <a:avLst/>
          </a:prstGeom>
          <a:noFill/>
          <a:ln>
            <a:noFill/>
          </a:ln>
        </p:spPr>
      </p:pic>
      <p:sp>
        <p:nvSpPr>
          <p:cNvPr id="120" name="Google Shape;120;p25"/>
          <p:cNvSpPr txBox="1">
            <a:spLocks noGrp="1"/>
          </p:cNvSpPr>
          <p:nvPr>
            <p:ph type="body" idx="3"/>
          </p:nvPr>
        </p:nvSpPr>
        <p:spPr>
          <a:xfrm>
            <a:off x="5001035" y="1868554"/>
            <a:ext cx="1984835"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l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1" name="Google Shape;121;p25"/>
          <p:cNvSpPr txBox="1">
            <a:spLocks noGrp="1"/>
          </p:cNvSpPr>
          <p:nvPr>
            <p:ph type="body" idx="4"/>
          </p:nvPr>
        </p:nvSpPr>
        <p:spPr>
          <a:xfrm>
            <a:off x="672840" y="1868554"/>
            <a:ext cx="1984835"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l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lumns - White">
  <p:cSld name="Two Columns - White">
    <p:spTree>
      <p:nvGrpSpPr>
        <p:cNvPr id="1" name="Shape 122"/>
        <p:cNvGrpSpPr/>
        <p:nvPr/>
      </p:nvGrpSpPr>
      <p:grpSpPr>
        <a:xfrm>
          <a:off x="0" y="0"/>
          <a:ext cx="0" cy="0"/>
          <a:chOff x="0" y="0"/>
          <a:chExt cx="0" cy="0"/>
        </a:xfrm>
      </p:grpSpPr>
      <p:sp>
        <p:nvSpPr>
          <p:cNvPr id="123" name="Google Shape;123;p26"/>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sp>
        <p:nvSpPr>
          <p:cNvPr id="124" name="Google Shape;124;p26"/>
          <p:cNvSpPr txBox="1">
            <a:spLocks noGrp="1"/>
          </p:cNvSpPr>
          <p:nvPr>
            <p:ph type="body" idx="1"/>
          </p:nvPr>
        </p:nvSpPr>
        <p:spPr>
          <a:xfrm>
            <a:off x="672840" y="2343154"/>
            <a:ext cx="3448050" cy="1891052"/>
          </a:xfrm>
          <a:prstGeom prst="rect">
            <a:avLst/>
          </a:prstGeom>
          <a:noFill/>
          <a:ln>
            <a:noFill/>
          </a:ln>
        </p:spPr>
        <p:txBody>
          <a:bodyPr spcFirstLastPara="1" wrap="square" lIns="0" tIns="34275" rIns="68575" bIns="34275" anchor="t" anchorCtr="0">
            <a:noAutofit/>
          </a:bodyPr>
          <a:lstStyle>
            <a:lvl1pPr marL="457200" marR="0" lvl="0" indent="-228600" algn="l">
              <a:lnSpc>
                <a:spcPct val="150000"/>
              </a:lnSpc>
              <a:spcBef>
                <a:spcPts val="800"/>
              </a:spcBef>
              <a:spcAft>
                <a:spcPts val="0"/>
              </a:spcAft>
              <a:buClr>
                <a:schemeClr val="dk1"/>
              </a:buClr>
              <a:buSzPts val="900"/>
              <a:buFont typeface="Cambria"/>
              <a:buNone/>
              <a:defRPr sz="900" b="0" i="0"/>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5" name="Google Shape;125;p26"/>
          <p:cNvSpPr txBox="1">
            <a:spLocks noGrp="1"/>
          </p:cNvSpPr>
          <p:nvPr>
            <p:ph type="body" idx="2"/>
          </p:nvPr>
        </p:nvSpPr>
        <p:spPr>
          <a:xfrm>
            <a:off x="5001033" y="2343154"/>
            <a:ext cx="3448050" cy="1891052"/>
          </a:xfrm>
          <a:prstGeom prst="rect">
            <a:avLst/>
          </a:prstGeom>
          <a:noFill/>
          <a:ln>
            <a:noFill/>
          </a:ln>
        </p:spPr>
        <p:txBody>
          <a:bodyPr spcFirstLastPara="1" wrap="square" lIns="0" tIns="34275" rIns="68575" bIns="34275" anchor="t" anchorCtr="0">
            <a:noAutofit/>
          </a:bodyPr>
          <a:lstStyle>
            <a:lvl1pPr marL="457200" marR="0" lvl="0" indent="-228600" algn="l">
              <a:lnSpc>
                <a:spcPct val="150000"/>
              </a:lnSpc>
              <a:spcBef>
                <a:spcPts val="800"/>
              </a:spcBef>
              <a:spcAft>
                <a:spcPts val="0"/>
              </a:spcAft>
              <a:buClr>
                <a:schemeClr val="dk1"/>
              </a:buClr>
              <a:buSzPts val="900"/>
              <a:buFont typeface="Cambria"/>
              <a:buNone/>
              <a:defRPr sz="900" b="0" i="0"/>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126" name="Google Shape;126;p26"/>
          <p:cNvCxnSpPr/>
          <p:nvPr/>
        </p:nvCxnSpPr>
        <p:spPr>
          <a:xfrm>
            <a:off x="672841" y="944653"/>
            <a:ext cx="879231" cy="0"/>
          </a:xfrm>
          <a:prstGeom prst="straightConnector1">
            <a:avLst/>
          </a:prstGeom>
          <a:noFill/>
          <a:ln w="79375" cap="flat" cmpd="sng">
            <a:solidFill>
              <a:schemeClr val="accent2"/>
            </a:solidFill>
            <a:prstDash val="solid"/>
            <a:miter lim="800000"/>
            <a:headEnd type="none" w="sm" len="sm"/>
            <a:tailEnd type="none" w="sm" len="sm"/>
          </a:ln>
        </p:spPr>
      </p:cxnSp>
      <p:sp>
        <p:nvSpPr>
          <p:cNvPr id="127" name="Google Shape;127;p26"/>
          <p:cNvSpPr txBox="1">
            <a:spLocks noGrp="1"/>
          </p:cNvSpPr>
          <p:nvPr>
            <p:ph type="title"/>
          </p:nvPr>
        </p:nvSpPr>
        <p:spPr>
          <a:xfrm>
            <a:off x="684428" y="262130"/>
            <a:ext cx="6656070" cy="598633"/>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chemeClr val="dk1"/>
              </a:buClr>
              <a:buSzPts val="3000"/>
              <a:buFont typeface="Oswald"/>
              <a:buNone/>
              <a:defRPr>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128" name="Google Shape;128;p26"/>
          <p:cNvPicPr preferRelativeResize="0"/>
          <p:nvPr/>
        </p:nvPicPr>
        <p:blipFill rotWithShape="1">
          <a:blip r:embed="rId2">
            <a:alphaModFix/>
          </a:blip>
          <a:srcRect/>
          <a:stretch/>
        </p:blipFill>
        <p:spPr>
          <a:xfrm>
            <a:off x="7689934" y="194095"/>
            <a:ext cx="1170897" cy="162641"/>
          </a:xfrm>
          <a:prstGeom prst="rect">
            <a:avLst/>
          </a:prstGeom>
          <a:noFill/>
          <a:ln>
            <a:noFill/>
          </a:ln>
        </p:spPr>
      </p:pic>
      <p:sp>
        <p:nvSpPr>
          <p:cNvPr id="129" name="Google Shape;129;p26"/>
          <p:cNvSpPr txBox="1">
            <a:spLocks noGrp="1"/>
          </p:cNvSpPr>
          <p:nvPr>
            <p:ph type="body" idx="3"/>
          </p:nvPr>
        </p:nvSpPr>
        <p:spPr>
          <a:xfrm>
            <a:off x="5001035" y="1868554"/>
            <a:ext cx="1984835"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accen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0" name="Google Shape;130;p26"/>
          <p:cNvSpPr txBox="1">
            <a:spLocks noGrp="1"/>
          </p:cNvSpPr>
          <p:nvPr>
            <p:ph type="body" idx="4"/>
          </p:nvPr>
        </p:nvSpPr>
        <p:spPr>
          <a:xfrm>
            <a:off x="672840" y="1868554"/>
            <a:ext cx="1984835"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accen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ree Columns - Solid">
  <p:cSld name="Three Columns - Solid">
    <p:bg>
      <p:bgPr>
        <a:solidFill>
          <a:srgbClr val="113C53"/>
        </a:solidFill>
        <a:effectLst/>
      </p:bgPr>
    </p:bg>
    <p:spTree>
      <p:nvGrpSpPr>
        <p:cNvPr id="1" name="Shape 131"/>
        <p:cNvGrpSpPr/>
        <p:nvPr/>
      </p:nvGrpSpPr>
      <p:grpSpPr>
        <a:xfrm>
          <a:off x="0" y="0"/>
          <a:ext cx="0" cy="0"/>
          <a:chOff x="0" y="0"/>
          <a:chExt cx="0" cy="0"/>
        </a:xfrm>
      </p:grpSpPr>
      <p:sp>
        <p:nvSpPr>
          <p:cNvPr id="132" name="Google Shape;132;p27"/>
          <p:cNvSpPr txBox="1">
            <a:spLocks noGrp="1"/>
          </p:cNvSpPr>
          <p:nvPr>
            <p:ph type="title"/>
          </p:nvPr>
        </p:nvSpPr>
        <p:spPr>
          <a:xfrm>
            <a:off x="684428" y="262130"/>
            <a:ext cx="6656069" cy="598633"/>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chemeClr val="lt1"/>
              </a:buClr>
              <a:buSzPts val="3000"/>
              <a:buFont typeface="Oswald"/>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cxnSp>
        <p:nvCxnSpPr>
          <p:cNvPr id="133" name="Google Shape;133;p27"/>
          <p:cNvCxnSpPr/>
          <p:nvPr/>
        </p:nvCxnSpPr>
        <p:spPr>
          <a:xfrm>
            <a:off x="672841" y="944653"/>
            <a:ext cx="879231" cy="0"/>
          </a:xfrm>
          <a:prstGeom prst="straightConnector1">
            <a:avLst/>
          </a:prstGeom>
          <a:noFill/>
          <a:ln w="79375" cap="flat" cmpd="sng">
            <a:solidFill>
              <a:schemeClr val="accent2"/>
            </a:solidFill>
            <a:prstDash val="solid"/>
            <a:miter lim="800000"/>
            <a:headEnd type="none" w="sm" len="sm"/>
            <a:tailEnd type="none" w="sm" len="sm"/>
          </a:ln>
        </p:spPr>
      </p:cxnSp>
      <p:pic>
        <p:nvPicPr>
          <p:cNvPr id="134" name="Google Shape;134;p27"/>
          <p:cNvPicPr preferRelativeResize="0"/>
          <p:nvPr/>
        </p:nvPicPr>
        <p:blipFill rotWithShape="1">
          <a:blip r:embed="rId2">
            <a:alphaModFix/>
          </a:blip>
          <a:srcRect/>
          <a:stretch/>
        </p:blipFill>
        <p:spPr>
          <a:xfrm>
            <a:off x="7689921" y="194571"/>
            <a:ext cx="1170897" cy="162641"/>
          </a:xfrm>
          <a:prstGeom prst="rect">
            <a:avLst/>
          </a:prstGeom>
          <a:noFill/>
          <a:ln>
            <a:noFill/>
          </a:ln>
        </p:spPr>
      </p:pic>
      <p:sp>
        <p:nvSpPr>
          <p:cNvPr id="135" name="Google Shape;135;p27"/>
          <p:cNvSpPr txBox="1">
            <a:spLocks noGrp="1"/>
          </p:cNvSpPr>
          <p:nvPr>
            <p:ph type="body" idx="1"/>
          </p:nvPr>
        </p:nvSpPr>
        <p:spPr>
          <a:xfrm>
            <a:off x="672841" y="2585470"/>
            <a:ext cx="2057198" cy="1820465"/>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1100"/>
              <a:buFont typeface="Cambria"/>
              <a:buNone/>
              <a:defRPr sz="1100" b="0" i="0">
                <a:solidFill>
                  <a:schemeClr val="lt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6" name="Google Shape;136;p27"/>
          <p:cNvSpPr>
            <a:spLocks noGrp="1"/>
          </p:cNvSpPr>
          <p:nvPr>
            <p:ph type="pic" idx="2"/>
          </p:nvPr>
        </p:nvSpPr>
        <p:spPr>
          <a:xfrm>
            <a:off x="3622500" y="1505015"/>
            <a:ext cx="409832" cy="409873"/>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900"/>
              <a:buFont typeface="Arial"/>
              <a:buNone/>
              <a:defRPr sz="900" b="0" i="0" u="none" strike="noStrike" cap="none">
                <a:solidFill>
                  <a:schemeClr val="accent3"/>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1400"/>
              <a:buFont typeface="Arial"/>
              <a:buChar char="•"/>
              <a:defRPr sz="14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900"/>
              <a:buFont typeface="Arial"/>
              <a:buChar char="•"/>
              <a:defRPr sz="9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37" name="Google Shape;137;p27"/>
          <p:cNvSpPr>
            <a:spLocks noGrp="1"/>
          </p:cNvSpPr>
          <p:nvPr>
            <p:ph type="pic" idx="3"/>
          </p:nvPr>
        </p:nvSpPr>
        <p:spPr>
          <a:xfrm>
            <a:off x="672841" y="1505015"/>
            <a:ext cx="409832" cy="409873"/>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900"/>
              <a:buFont typeface="Arial"/>
              <a:buNone/>
              <a:defRPr sz="900" b="0" i="0" u="none" strike="noStrike" cap="none">
                <a:solidFill>
                  <a:schemeClr val="accent3"/>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1400"/>
              <a:buFont typeface="Arial"/>
              <a:buChar char="•"/>
              <a:defRPr sz="14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900"/>
              <a:buFont typeface="Arial"/>
              <a:buChar char="•"/>
              <a:defRPr sz="9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38" name="Google Shape;138;p27"/>
          <p:cNvSpPr>
            <a:spLocks noGrp="1"/>
          </p:cNvSpPr>
          <p:nvPr>
            <p:ph type="pic" idx="4"/>
          </p:nvPr>
        </p:nvSpPr>
        <p:spPr>
          <a:xfrm>
            <a:off x="6572158" y="1505015"/>
            <a:ext cx="409832" cy="409873"/>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900"/>
              <a:buFont typeface="Arial"/>
              <a:buNone/>
              <a:defRPr sz="900" b="0" i="0" u="none" strike="noStrike" cap="none">
                <a:solidFill>
                  <a:schemeClr val="accent3"/>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1400"/>
              <a:buFont typeface="Arial"/>
              <a:buChar char="•"/>
              <a:defRPr sz="14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900"/>
              <a:buFont typeface="Arial"/>
              <a:buChar char="•"/>
              <a:defRPr sz="9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39" name="Google Shape;139;p27"/>
          <p:cNvSpPr txBox="1">
            <a:spLocks noGrp="1"/>
          </p:cNvSpPr>
          <p:nvPr>
            <p:ph type="body" idx="5"/>
          </p:nvPr>
        </p:nvSpPr>
        <p:spPr>
          <a:xfrm>
            <a:off x="671542" y="2080910"/>
            <a:ext cx="2057198"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l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0" name="Google Shape;140;p27"/>
          <p:cNvSpPr txBox="1">
            <a:spLocks noGrp="1"/>
          </p:cNvSpPr>
          <p:nvPr>
            <p:ph type="body" idx="6"/>
          </p:nvPr>
        </p:nvSpPr>
        <p:spPr>
          <a:xfrm>
            <a:off x="3622499" y="2585470"/>
            <a:ext cx="2057198" cy="1820465"/>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1100"/>
              <a:buFont typeface="Cambria"/>
              <a:buNone/>
              <a:defRPr sz="1100" b="0" i="0">
                <a:solidFill>
                  <a:schemeClr val="lt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1" name="Google Shape;141;p27"/>
          <p:cNvSpPr txBox="1">
            <a:spLocks noGrp="1"/>
          </p:cNvSpPr>
          <p:nvPr>
            <p:ph type="body" idx="7"/>
          </p:nvPr>
        </p:nvSpPr>
        <p:spPr>
          <a:xfrm>
            <a:off x="3621200" y="2080910"/>
            <a:ext cx="2057198"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l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2" name="Google Shape;142;p27"/>
          <p:cNvSpPr txBox="1">
            <a:spLocks noGrp="1"/>
          </p:cNvSpPr>
          <p:nvPr>
            <p:ph type="body" idx="8"/>
          </p:nvPr>
        </p:nvSpPr>
        <p:spPr>
          <a:xfrm>
            <a:off x="6572158" y="2585470"/>
            <a:ext cx="2057198" cy="1820465"/>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1100"/>
              <a:buFont typeface="Cambria"/>
              <a:buNone/>
              <a:defRPr sz="1100" b="0" i="0">
                <a:solidFill>
                  <a:schemeClr val="lt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3" name="Google Shape;143;p27"/>
          <p:cNvSpPr txBox="1">
            <a:spLocks noGrp="1"/>
          </p:cNvSpPr>
          <p:nvPr>
            <p:ph type="body" idx="9"/>
          </p:nvPr>
        </p:nvSpPr>
        <p:spPr>
          <a:xfrm>
            <a:off x="6570859" y="2080910"/>
            <a:ext cx="2057198"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l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4" name="Google Shape;144;p27"/>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sz="600" b="0" i="0">
                <a:solidFill>
                  <a:schemeClr val="lt2"/>
                </a:solidFill>
                <a:latin typeface="Arial"/>
                <a:ea typeface="Arial"/>
                <a:cs typeface="Arial"/>
                <a:sym typeface="Arial"/>
              </a:defRPr>
            </a:lvl1pPr>
            <a:lvl2pPr marL="0" lvl="1" indent="0" algn="l">
              <a:spcBef>
                <a:spcPts val="0"/>
              </a:spcBef>
              <a:buNone/>
              <a:defRPr sz="600" b="0" i="0">
                <a:solidFill>
                  <a:schemeClr val="lt2"/>
                </a:solidFill>
                <a:latin typeface="Arial"/>
                <a:ea typeface="Arial"/>
                <a:cs typeface="Arial"/>
                <a:sym typeface="Arial"/>
              </a:defRPr>
            </a:lvl2pPr>
            <a:lvl3pPr marL="0" lvl="2" indent="0" algn="l">
              <a:spcBef>
                <a:spcPts val="0"/>
              </a:spcBef>
              <a:buNone/>
              <a:defRPr sz="600" b="0" i="0">
                <a:solidFill>
                  <a:schemeClr val="lt2"/>
                </a:solidFill>
                <a:latin typeface="Arial"/>
                <a:ea typeface="Arial"/>
                <a:cs typeface="Arial"/>
                <a:sym typeface="Arial"/>
              </a:defRPr>
            </a:lvl3pPr>
            <a:lvl4pPr marL="0" lvl="3" indent="0" algn="l">
              <a:spcBef>
                <a:spcPts val="0"/>
              </a:spcBef>
              <a:buNone/>
              <a:defRPr sz="600" b="0" i="0">
                <a:solidFill>
                  <a:schemeClr val="lt2"/>
                </a:solidFill>
                <a:latin typeface="Arial"/>
                <a:ea typeface="Arial"/>
                <a:cs typeface="Arial"/>
                <a:sym typeface="Arial"/>
              </a:defRPr>
            </a:lvl4pPr>
            <a:lvl5pPr marL="0" lvl="4" indent="0" algn="l">
              <a:spcBef>
                <a:spcPts val="0"/>
              </a:spcBef>
              <a:buNone/>
              <a:defRPr sz="600" b="0" i="0">
                <a:solidFill>
                  <a:schemeClr val="lt2"/>
                </a:solidFill>
                <a:latin typeface="Arial"/>
                <a:ea typeface="Arial"/>
                <a:cs typeface="Arial"/>
                <a:sym typeface="Arial"/>
              </a:defRPr>
            </a:lvl5pPr>
            <a:lvl6pPr marL="0" lvl="5" indent="0" algn="l">
              <a:spcBef>
                <a:spcPts val="0"/>
              </a:spcBef>
              <a:buNone/>
              <a:defRPr sz="600" b="0" i="0">
                <a:solidFill>
                  <a:schemeClr val="lt2"/>
                </a:solidFill>
                <a:latin typeface="Arial"/>
                <a:ea typeface="Arial"/>
                <a:cs typeface="Arial"/>
                <a:sym typeface="Arial"/>
              </a:defRPr>
            </a:lvl6pPr>
            <a:lvl7pPr marL="0" lvl="6" indent="0" algn="l">
              <a:spcBef>
                <a:spcPts val="0"/>
              </a:spcBef>
              <a:buNone/>
              <a:defRPr sz="600" b="0" i="0">
                <a:solidFill>
                  <a:schemeClr val="lt2"/>
                </a:solidFill>
                <a:latin typeface="Arial"/>
                <a:ea typeface="Arial"/>
                <a:cs typeface="Arial"/>
                <a:sym typeface="Arial"/>
              </a:defRPr>
            </a:lvl7pPr>
            <a:lvl8pPr marL="0" lvl="7" indent="0" algn="l">
              <a:spcBef>
                <a:spcPts val="0"/>
              </a:spcBef>
              <a:buNone/>
              <a:defRPr sz="600" b="0" i="0">
                <a:solidFill>
                  <a:schemeClr val="lt2"/>
                </a:solidFill>
                <a:latin typeface="Arial"/>
                <a:ea typeface="Arial"/>
                <a:cs typeface="Arial"/>
                <a:sym typeface="Arial"/>
              </a:defRPr>
            </a:lvl8pPr>
            <a:lvl9pPr marL="0" lvl="8" indent="0" algn="l">
              <a:spcBef>
                <a:spcPts val="0"/>
              </a:spcBef>
              <a:buNone/>
              <a:defRPr sz="600" b="0" i="0">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ree Columns - White">
  <p:cSld name="Three Columns - White">
    <p:spTree>
      <p:nvGrpSpPr>
        <p:cNvPr id="1" name="Shape 145"/>
        <p:cNvGrpSpPr/>
        <p:nvPr/>
      </p:nvGrpSpPr>
      <p:grpSpPr>
        <a:xfrm>
          <a:off x="0" y="0"/>
          <a:ext cx="0" cy="0"/>
          <a:chOff x="0" y="0"/>
          <a:chExt cx="0" cy="0"/>
        </a:xfrm>
      </p:grpSpPr>
      <p:sp>
        <p:nvSpPr>
          <p:cNvPr id="146" name="Google Shape;146;p28"/>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cxnSp>
        <p:nvCxnSpPr>
          <p:cNvPr id="147" name="Google Shape;147;p28"/>
          <p:cNvCxnSpPr/>
          <p:nvPr/>
        </p:nvCxnSpPr>
        <p:spPr>
          <a:xfrm>
            <a:off x="672841" y="944653"/>
            <a:ext cx="879231" cy="0"/>
          </a:xfrm>
          <a:prstGeom prst="straightConnector1">
            <a:avLst/>
          </a:prstGeom>
          <a:noFill/>
          <a:ln w="79375" cap="flat" cmpd="sng">
            <a:solidFill>
              <a:schemeClr val="accent2"/>
            </a:solidFill>
            <a:prstDash val="solid"/>
            <a:miter lim="800000"/>
            <a:headEnd type="none" w="sm" len="sm"/>
            <a:tailEnd type="none" w="sm" len="sm"/>
          </a:ln>
        </p:spPr>
      </p:cxnSp>
      <p:sp>
        <p:nvSpPr>
          <p:cNvPr id="148" name="Google Shape;148;p28"/>
          <p:cNvSpPr txBox="1">
            <a:spLocks noGrp="1"/>
          </p:cNvSpPr>
          <p:nvPr>
            <p:ph type="title"/>
          </p:nvPr>
        </p:nvSpPr>
        <p:spPr>
          <a:xfrm>
            <a:off x="684428" y="262130"/>
            <a:ext cx="6656070" cy="598633"/>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chemeClr val="dk1"/>
              </a:buClr>
              <a:buSzPts val="3000"/>
              <a:buFont typeface="Oswald"/>
              <a:buNone/>
              <a:defRPr>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149" name="Google Shape;149;p28"/>
          <p:cNvPicPr preferRelativeResize="0"/>
          <p:nvPr/>
        </p:nvPicPr>
        <p:blipFill rotWithShape="1">
          <a:blip r:embed="rId2">
            <a:alphaModFix/>
          </a:blip>
          <a:srcRect/>
          <a:stretch/>
        </p:blipFill>
        <p:spPr>
          <a:xfrm>
            <a:off x="7689934" y="194095"/>
            <a:ext cx="1170897" cy="162641"/>
          </a:xfrm>
          <a:prstGeom prst="rect">
            <a:avLst/>
          </a:prstGeom>
          <a:noFill/>
          <a:ln>
            <a:noFill/>
          </a:ln>
        </p:spPr>
      </p:pic>
      <p:sp>
        <p:nvSpPr>
          <p:cNvPr id="150" name="Google Shape;150;p28"/>
          <p:cNvSpPr txBox="1">
            <a:spLocks noGrp="1"/>
          </p:cNvSpPr>
          <p:nvPr>
            <p:ph type="body" idx="1"/>
          </p:nvPr>
        </p:nvSpPr>
        <p:spPr>
          <a:xfrm>
            <a:off x="672841" y="2585470"/>
            <a:ext cx="2057198" cy="1820465"/>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1100"/>
              <a:buFont typeface="Cambria"/>
              <a:buNone/>
              <a:defRPr sz="1100" b="0" i="0">
                <a:solidFill>
                  <a:schemeClr val="dk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1" name="Google Shape;151;p28"/>
          <p:cNvSpPr>
            <a:spLocks noGrp="1"/>
          </p:cNvSpPr>
          <p:nvPr>
            <p:ph type="pic" idx="2"/>
          </p:nvPr>
        </p:nvSpPr>
        <p:spPr>
          <a:xfrm>
            <a:off x="3622500" y="1505015"/>
            <a:ext cx="409832" cy="409873"/>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900"/>
              <a:buFont typeface="Arial"/>
              <a:buNone/>
              <a:defRPr sz="900" b="0" i="0" u="none" strike="noStrike" cap="none">
                <a:solidFill>
                  <a:schemeClr val="accent3"/>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1400"/>
              <a:buFont typeface="Arial"/>
              <a:buChar char="•"/>
              <a:defRPr sz="14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900"/>
              <a:buFont typeface="Arial"/>
              <a:buChar char="•"/>
              <a:defRPr sz="9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2" name="Google Shape;152;p28"/>
          <p:cNvSpPr>
            <a:spLocks noGrp="1"/>
          </p:cNvSpPr>
          <p:nvPr>
            <p:ph type="pic" idx="3"/>
          </p:nvPr>
        </p:nvSpPr>
        <p:spPr>
          <a:xfrm>
            <a:off x="672841" y="1505015"/>
            <a:ext cx="409832" cy="409873"/>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900"/>
              <a:buFont typeface="Arial"/>
              <a:buNone/>
              <a:defRPr sz="900" b="0" i="0" u="none" strike="noStrike" cap="none">
                <a:solidFill>
                  <a:schemeClr val="accent3"/>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1400"/>
              <a:buFont typeface="Arial"/>
              <a:buChar char="•"/>
              <a:defRPr sz="14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900"/>
              <a:buFont typeface="Arial"/>
              <a:buChar char="•"/>
              <a:defRPr sz="9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3" name="Google Shape;153;p28"/>
          <p:cNvSpPr>
            <a:spLocks noGrp="1"/>
          </p:cNvSpPr>
          <p:nvPr>
            <p:ph type="pic" idx="4"/>
          </p:nvPr>
        </p:nvSpPr>
        <p:spPr>
          <a:xfrm>
            <a:off x="6572158" y="1505015"/>
            <a:ext cx="409832" cy="409873"/>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900"/>
              <a:buFont typeface="Arial"/>
              <a:buNone/>
              <a:defRPr sz="900" b="0" i="0" u="none" strike="noStrike" cap="none">
                <a:solidFill>
                  <a:schemeClr val="accent3"/>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1400"/>
              <a:buFont typeface="Arial"/>
              <a:buChar char="•"/>
              <a:defRPr sz="14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900"/>
              <a:buFont typeface="Arial"/>
              <a:buChar char="•"/>
              <a:defRPr sz="9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4" name="Google Shape;154;p28"/>
          <p:cNvSpPr txBox="1">
            <a:spLocks noGrp="1"/>
          </p:cNvSpPr>
          <p:nvPr>
            <p:ph type="body" idx="5"/>
          </p:nvPr>
        </p:nvSpPr>
        <p:spPr>
          <a:xfrm>
            <a:off x="671542" y="2080910"/>
            <a:ext cx="2057198"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accen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5" name="Google Shape;155;p28"/>
          <p:cNvSpPr txBox="1">
            <a:spLocks noGrp="1"/>
          </p:cNvSpPr>
          <p:nvPr>
            <p:ph type="body" idx="6"/>
          </p:nvPr>
        </p:nvSpPr>
        <p:spPr>
          <a:xfrm>
            <a:off x="3622499" y="2585470"/>
            <a:ext cx="2057198" cy="1820465"/>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1100"/>
              <a:buFont typeface="Cambria"/>
              <a:buNone/>
              <a:defRPr sz="1100" b="0" i="0">
                <a:solidFill>
                  <a:schemeClr val="dk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6" name="Google Shape;156;p28"/>
          <p:cNvSpPr txBox="1">
            <a:spLocks noGrp="1"/>
          </p:cNvSpPr>
          <p:nvPr>
            <p:ph type="body" idx="7"/>
          </p:nvPr>
        </p:nvSpPr>
        <p:spPr>
          <a:xfrm>
            <a:off x="3621200" y="2080910"/>
            <a:ext cx="2057198"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accen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7" name="Google Shape;157;p28"/>
          <p:cNvSpPr txBox="1">
            <a:spLocks noGrp="1"/>
          </p:cNvSpPr>
          <p:nvPr>
            <p:ph type="body" idx="8"/>
          </p:nvPr>
        </p:nvSpPr>
        <p:spPr>
          <a:xfrm>
            <a:off x="6572158" y="2585470"/>
            <a:ext cx="2057198" cy="1820465"/>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1100"/>
              <a:buFont typeface="Cambria"/>
              <a:buNone/>
              <a:defRPr sz="1100" b="0" i="0">
                <a:solidFill>
                  <a:schemeClr val="dk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8" name="Google Shape;158;p28"/>
          <p:cNvSpPr txBox="1">
            <a:spLocks noGrp="1"/>
          </p:cNvSpPr>
          <p:nvPr>
            <p:ph type="body" idx="9"/>
          </p:nvPr>
        </p:nvSpPr>
        <p:spPr>
          <a:xfrm>
            <a:off x="6570859" y="2080910"/>
            <a:ext cx="2057198"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accen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ree Columns with Subtitle - Solid">
  <p:cSld name="Three Columns with Subtitle - Solid">
    <p:bg>
      <p:bgPr>
        <a:solidFill>
          <a:srgbClr val="113C53"/>
        </a:solidFill>
        <a:effectLst/>
      </p:bgPr>
    </p:bg>
    <p:spTree>
      <p:nvGrpSpPr>
        <p:cNvPr id="1" name="Shape 159"/>
        <p:cNvGrpSpPr/>
        <p:nvPr/>
      </p:nvGrpSpPr>
      <p:grpSpPr>
        <a:xfrm>
          <a:off x="0" y="0"/>
          <a:ext cx="0" cy="0"/>
          <a:chOff x="0" y="0"/>
          <a:chExt cx="0" cy="0"/>
        </a:xfrm>
      </p:grpSpPr>
      <p:sp>
        <p:nvSpPr>
          <p:cNvPr id="160" name="Google Shape;160;p29"/>
          <p:cNvSpPr>
            <a:spLocks noGrp="1"/>
          </p:cNvSpPr>
          <p:nvPr>
            <p:ph type="pic" idx="2"/>
          </p:nvPr>
        </p:nvSpPr>
        <p:spPr>
          <a:xfrm>
            <a:off x="3542751" y="1825434"/>
            <a:ext cx="409832" cy="409873"/>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900"/>
              <a:buFont typeface="Arial"/>
              <a:buNone/>
              <a:defRPr sz="900" b="0" i="0" u="none" strike="noStrike" cap="none">
                <a:solidFill>
                  <a:schemeClr val="accent3"/>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1400"/>
              <a:buFont typeface="Arial"/>
              <a:buChar char="•"/>
              <a:defRPr sz="14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900"/>
              <a:buFont typeface="Arial"/>
              <a:buChar char="•"/>
              <a:defRPr sz="9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61" name="Google Shape;161;p29"/>
          <p:cNvSpPr>
            <a:spLocks noGrp="1"/>
          </p:cNvSpPr>
          <p:nvPr>
            <p:ph type="pic" idx="3"/>
          </p:nvPr>
        </p:nvSpPr>
        <p:spPr>
          <a:xfrm>
            <a:off x="681434" y="1825434"/>
            <a:ext cx="409832" cy="409873"/>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900"/>
              <a:buFont typeface="Arial"/>
              <a:buNone/>
              <a:defRPr sz="900" b="0" i="0" u="none" strike="noStrike" cap="none">
                <a:solidFill>
                  <a:schemeClr val="accent3"/>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1400"/>
              <a:buFont typeface="Arial"/>
              <a:buChar char="•"/>
              <a:defRPr sz="14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900"/>
              <a:buFont typeface="Arial"/>
              <a:buChar char="•"/>
              <a:defRPr sz="9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62" name="Google Shape;162;p29"/>
          <p:cNvSpPr>
            <a:spLocks noGrp="1"/>
          </p:cNvSpPr>
          <p:nvPr>
            <p:ph type="pic" idx="4"/>
          </p:nvPr>
        </p:nvSpPr>
        <p:spPr>
          <a:xfrm>
            <a:off x="6404068" y="1825434"/>
            <a:ext cx="409832" cy="409873"/>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900"/>
              <a:buFont typeface="Arial"/>
              <a:buNone/>
              <a:defRPr sz="900" b="0" i="0" u="none" strike="noStrike" cap="none">
                <a:solidFill>
                  <a:schemeClr val="accent3"/>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1400"/>
              <a:buFont typeface="Arial"/>
              <a:buChar char="•"/>
              <a:defRPr sz="14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900"/>
              <a:buFont typeface="Arial"/>
              <a:buChar char="•"/>
              <a:defRPr sz="9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cxnSp>
        <p:nvCxnSpPr>
          <p:cNvPr id="163" name="Google Shape;163;p29"/>
          <p:cNvCxnSpPr/>
          <p:nvPr/>
        </p:nvCxnSpPr>
        <p:spPr>
          <a:xfrm>
            <a:off x="672840" y="1314448"/>
            <a:ext cx="879231" cy="0"/>
          </a:xfrm>
          <a:prstGeom prst="straightConnector1">
            <a:avLst/>
          </a:prstGeom>
          <a:noFill/>
          <a:ln w="79375" cap="flat" cmpd="sng">
            <a:solidFill>
              <a:schemeClr val="accent2"/>
            </a:solidFill>
            <a:prstDash val="solid"/>
            <a:miter lim="800000"/>
            <a:headEnd type="none" w="sm" len="sm"/>
            <a:tailEnd type="none" w="sm" len="sm"/>
          </a:ln>
        </p:spPr>
      </p:cxnSp>
      <p:sp>
        <p:nvSpPr>
          <p:cNvPr id="164" name="Google Shape;164;p29"/>
          <p:cNvSpPr txBox="1">
            <a:spLocks noGrp="1"/>
          </p:cNvSpPr>
          <p:nvPr>
            <p:ph type="title"/>
          </p:nvPr>
        </p:nvSpPr>
        <p:spPr>
          <a:xfrm>
            <a:off x="684427" y="262128"/>
            <a:ext cx="7775146" cy="598633"/>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chemeClr val="lt1"/>
              </a:buClr>
              <a:buSzPts val="3000"/>
              <a:buFont typeface="Oswald"/>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5" name="Google Shape;165;p29"/>
          <p:cNvSpPr txBox="1">
            <a:spLocks noGrp="1"/>
          </p:cNvSpPr>
          <p:nvPr>
            <p:ph type="body" idx="1"/>
          </p:nvPr>
        </p:nvSpPr>
        <p:spPr>
          <a:xfrm>
            <a:off x="672840" y="887013"/>
            <a:ext cx="7581787" cy="262568"/>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1400"/>
              <a:buFont typeface="Cambria"/>
              <a:buNone/>
              <a:defRPr sz="1400" b="0" i="1">
                <a:solidFill>
                  <a:schemeClr val="lt1"/>
                </a:solidFill>
                <a:latin typeface="Cambria"/>
                <a:ea typeface="Cambria"/>
                <a:cs typeface="Cambria"/>
                <a:sym typeface="Cambria"/>
              </a:defRPr>
            </a:lvl1pPr>
            <a:lvl2pPr marL="914400" lvl="1" indent="-298450" algn="l">
              <a:lnSpc>
                <a:spcPct val="90000"/>
              </a:lnSpc>
              <a:spcBef>
                <a:spcPts val="400"/>
              </a:spcBef>
              <a:spcAft>
                <a:spcPts val="0"/>
              </a:spcAft>
              <a:buSzPts val="1100"/>
              <a:buChar char="•"/>
              <a:defRPr sz="1100"/>
            </a:lvl2pPr>
            <a:lvl3pPr marL="1371600" lvl="2" indent="-298450" algn="l">
              <a:lnSpc>
                <a:spcPct val="90000"/>
              </a:lnSpc>
              <a:spcBef>
                <a:spcPts val="400"/>
              </a:spcBef>
              <a:spcAft>
                <a:spcPts val="0"/>
              </a:spcAft>
              <a:buSzPts val="1100"/>
              <a:buChar char="•"/>
              <a:defRPr sz="1100"/>
            </a:lvl3pPr>
            <a:lvl4pPr marL="1828800" lvl="3" indent="-298450" algn="l">
              <a:lnSpc>
                <a:spcPct val="90000"/>
              </a:lnSpc>
              <a:spcBef>
                <a:spcPts val="400"/>
              </a:spcBef>
              <a:spcAft>
                <a:spcPts val="0"/>
              </a:spcAft>
              <a:buSzPts val="1100"/>
              <a:buChar char="•"/>
              <a:defRPr sz="1100"/>
            </a:lvl4pPr>
            <a:lvl5pPr marL="2286000" lvl="4" indent="-298450" algn="l">
              <a:lnSpc>
                <a:spcPct val="90000"/>
              </a:lnSpc>
              <a:spcBef>
                <a:spcPts val="400"/>
              </a:spcBef>
              <a:spcAft>
                <a:spcPts val="0"/>
              </a:spcAft>
              <a:buSzPts val="1100"/>
              <a:buChar char="•"/>
              <a:defRPr sz="11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66" name="Google Shape;166;p29"/>
          <p:cNvPicPr preferRelativeResize="0"/>
          <p:nvPr/>
        </p:nvPicPr>
        <p:blipFill rotWithShape="1">
          <a:blip r:embed="rId2">
            <a:alphaModFix/>
          </a:blip>
          <a:srcRect/>
          <a:stretch/>
        </p:blipFill>
        <p:spPr>
          <a:xfrm>
            <a:off x="7689921" y="194571"/>
            <a:ext cx="1170897" cy="162641"/>
          </a:xfrm>
          <a:prstGeom prst="rect">
            <a:avLst/>
          </a:prstGeom>
          <a:noFill/>
          <a:ln>
            <a:noFill/>
          </a:ln>
        </p:spPr>
      </p:pic>
      <p:sp>
        <p:nvSpPr>
          <p:cNvPr id="167" name="Google Shape;167;p29"/>
          <p:cNvSpPr txBox="1">
            <a:spLocks noGrp="1"/>
          </p:cNvSpPr>
          <p:nvPr>
            <p:ph type="body" idx="5"/>
          </p:nvPr>
        </p:nvSpPr>
        <p:spPr>
          <a:xfrm>
            <a:off x="672840" y="2940800"/>
            <a:ext cx="2057198" cy="1082914"/>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900"/>
              <a:buFont typeface="Cambria"/>
              <a:buNone/>
              <a:defRPr sz="900" b="0" i="0">
                <a:solidFill>
                  <a:schemeClr val="lt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8" name="Google Shape;168;p29"/>
          <p:cNvSpPr txBox="1">
            <a:spLocks noGrp="1"/>
          </p:cNvSpPr>
          <p:nvPr>
            <p:ph type="body" idx="6"/>
          </p:nvPr>
        </p:nvSpPr>
        <p:spPr>
          <a:xfrm>
            <a:off x="672840" y="2435271"/>
            <a:ext cx="2057198"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l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9" name="Google Shape;169;p29"/>
          <p:cNvSpPr txBox="1">
            <a:spLocks noGrp="1"/>
          </p:cNvSpPr>
          <p:nvPr>
            <p:ph type="body" idx="7"/>
          </p:nvPr>
        </p:nvSpPr>
        <p:spPr>
          <a:xfrm>
            <a:off x="3533310" y="2940488"/>
            <a:ext cx="2057198" cy="1082914"/>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900"/>
              <a:buFont typeface="Cambria"/>
              <a:buNone/>
              <a:defRPr sz="900" b="0" i="0">
                <a:solidFill>
                  <a:schemeClr val="lt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0" name="Google Shape;170;p29"/>
          <p:cNvSpPr txBox="1">
            <a:spLocks noGrp="1"/>
          </p:cNvSpPr>
          <p:nvPr>
            <p:ph type="body" idx="8"/>
          </p:nvPr>
        </p:nvSpPr>
        <p:spPr>
          <a:xfrm>
            <a:off x="3533310" y="2434959"/>
            <a:ext cx="2057198"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l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1" name="Google Shape;171;p29"/>
          <p:cNvSpPr txBox="1">
            <a:spLocks noGrp="1"/>
          </p:cNvSpPr>
          <p:nvPr>
            <p:ph type="body" idx="9"/>
          </p:nvPr>
        </p:nvSpPr>
        <p:spPr>
          <a:xfrm>
            <a:off x="6393780" y="2940488"/>
            <a:ext cx="2057198" cy="1082914"/>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900"/>
              <a:buFont typeface="Cambria"/>
              <a:buNone/>
              <a:defRPr sz="900" b="0" i="0">
                <a:solidFill>
                  <a:schemeClr val="lt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2" name="Google Shape;172;p29"/>
          <p:cNvSpPr txBox="1">
            <a:spLocks noGrp="1"/>
          </p:cNvSpPr>
          <p:nvPr>
            <p:ph type="body" idx="13"/>
          </p:nvPr>
        </p:nvSpPr>
        <p:spPr>
          <a:xfrm>
            <a:off x="6393780" y="2434959"/>
            <a:ext cx="2057198"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l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3" name="Google Shape;173;p29"/>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sz="600" b="0" i="0">
                <a:solidFill>
                  <a:schemeClr val="lt2"/>
                </a:solidFill>
                <a:latin typeface="Arial"/>
                <a:ea typeface="Arial"/>
                <a:cs typeface="Arial"/>
                <a:sym typeface="Arial"/>
              </a:defRPr>
            </a:lvl1pPr>
            <a:lvl2pPr marL="0" lvl="1" indent="0" algn="l">
              <a:spcBef>
                <a:spcPts val="0"/>
              </a:spcBef>
              <a:buNone/>
              <a:defRPr sz="600" b="0" i="0">
                <a:solidFill>
                  <a:schemeClr val="lt2"/>
                </a:solidFill>
                <a:latin typeface="Arial"/>
                <a:ea typeface="Arial"/>
                <a:cs typeface="Arial"/>
                <a:sym typeface="Arial"/>
              </a:defRPr>
            </a:lvl2pPr>
            <a:lvl3pPr marL="0" lvl="2" indent="0" algn="l">
              <a:spcBef>
                <a:spcPts val="0"/>
              </a:spcBef>
              <a:buNone/>
              <a:defRPr sz="600" b="0" i="0">
                <a:solidFill>
                  <a:schemeClr val="lt2"/>
                </a:solidFill>
                <a:latin typeface="Arial"/>
                <a:ea typeface="Arial"/>
                <a:cs typeface="Arial"/>
                <a:sym typeface="Arial"/>
              </a:defRPr>
            </a:lvl3pPr>
            <a:lvl4pPr marL="0" lvl="3" indent="0" algn="l">
              <a:spcBef>
                <a:spcPts val="0"/>
              </a:spcBef>
              <a:buNone/>
              <a:defRPr sz="600" b="0" i="0">
                <a:solidFill>
                  <a:schemeClr val="lt2"/>
                </a:solidFill>
                <a:latin typeface="Arial"/>
                <a:ea typeface="Arial"/>
                <a:cs typeface="Arial"/>
                <a:sym typeface="Arial"/>
              </a:defRPr>
            </a:lvl4pPr>
            <a:lvl5pPr marL="0" lvl="4" indent="0" algn="l">
              <a:spcBef>
                <a:spcPts val="0"/>
              </a:spcBef>
              <a:buNone/>
              <a:defRPr sz="600" b="0" i="0">
                <a:solidFill>
                  <a:schemeClr val="lt2"/>
                </a:solidFill>
                <a:latin typeface="Arial"/>
                <a:ea typeface="Arial"/>
                <a:cs typeface="Arial"/>
                <a:sym typeface="Arial"/>
              </a:defRPr>
            </a:lvl5pPr>
            <a:lvl6pPr marL="0" lvl="5" indent="0" algn="l">
              <a:spcBef>
                <a:spcPts val="0"/>
              </a:spcBef>
              <a:buNone/>
              <a:defRPr sz="600" b="0" i="0">
                <a:solidFill>
                  <a:schemeClr val="lt2"/>
                </a:solidFill>
                <a:latin typeface="Arial"/>
                <a:ea typeface="Arial"/>
                <a:cs typeface="Arial"/>
                <a:sym typeface="Arial"/>
              </a:defRPr>
            </a:lvl6pPr>
            <a:lvl7pPr marL="0" lvl="6" indent="0" algn="l">
              <a:spcBef>
                <a:spcPts val="0"/>
              </a:spcBef>
              <a:buNone/>
              <a:defRPr sz="600" b="0" i="0">
                <a:solidFill>
                  <a:schemeClr val="lt2"/>
                </a:solidFill>
                <a:latin typeface="Arial"/>
                <a:ea typeface="Arial"/>
                <a:cs typeface="Arial"/>
                <a:sym typeface="Arial"/>
              </a:defRPr>
            </a:lvl7pPr>
            <a:lvl8pPr marL="0" lvl="7" indent="0" algn="l">
              <a:spcBef>
                <a:spcPts val="0"/>
              </a:spcBef>
              <a:buNone/>
              <a:defRPr sz="600" b="0" i="0">
                <a:solidFill>
                  <a:schemeClr val="lt2"/>
                </a:solidFill>
                <a:latin typeface="Arial"/>
                <a:ea typeface="Arial"/>
                <a:cs typeface="Arial"/>
                <a:sym typeface="Arial"/>
              </a:defRPr>
            </a:lvl8pPr>
            <a:lvl9pPr marL="0" lvl="8" indent="0" algn="l">
              <a:spcBef>
                <a:spcPts val="0"/>
              </a:spcBef>
              <a:buNone/>
              <a:defRPr sz="600" b="0" i="0">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ree Columns with Subtitle - White">
  <p:cSld name="Three Columns with Subtitle - White">
    <p:spTree>
      <p:nvGrpSpPr>
        <p:cNvPr id="1" name="Shape 174"/>
        <p:cNvGrpSpPr/>
        <p:nvPr/>
      </p:nvGrpSpPr>
      <p:grpSpPr>
        <a:xfrm>
          <a:off x="0" y="0"/>
          <a:ext cx="0" cy="0"/>
          <a:chOff x="0" y="0"/>
          <a:chExt cx="0" cy="0"/>
        </a:xfrm>
      </p:grpSpPr>
      <p:sp>
        <p:nvSpPr>
          <p:cNvPr id="175" name="Google Shape;175;p30"/>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sp>
        <p:nvSpPr>
          <p:cNvPr id="176" name="Google Shape;176;p30"/>
          <p:cNvSpPr>
            <a:spLocks noGrp="1"/>
          </p:cNvSpPr>
          <p:nvPr>
            <p:ph type="pic" idx="2"/>
          </p:nvPr>
        </p:nvSpPr>
        <p:spPr>
          <a:xfrm>
            <a:off x="3542751" y="1825434"/>
            <a:ext cx="409832" cy="409873"/>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900"/>
              <a:buFont typeface="Arial"/>
              <a:buNone/>
              <a:defRPr sz="900" b="0" i="0" u="none" strike="noStrike" cap="none">
                <a:solidFill>
                  <a:schemeClr val="accent3"/>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1400"/>
              <a:buFont typeface="Arial"/>
              <a:buChar char="•"/>
              <a:defRPr sz="14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900"/>
              <a:buFont typeface="Arial"/>
              <a:buChar char="•"/>
              <a:defRPr sz="9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77" name="Google Shape;177;p30"/>
          <p:cNvSpPr>
            <a:spLocks noGrp="1"/>
          </p:cNvSpPr>
          <p:nvPr>
            <p:ph type="pic" idx="3"/>
          </p:nvPr>
        </p:nvSpPr>
        <p:spPr>
          <a:xfrm>
            <a:off x="681434" y="1825434"/>
            <a:ext cx="409832" cy="409873"/>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900"/>
              <a:buFont typeface="Arial"/>
              <a:buNone/>
              <a:defRPr sz="900" b="0" i="0" u="none" strike="noStrike" cap="none">
                <a:solidFill>
                  <a:schemeClr val="accent3"/>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1400"/>
              <a:buFont typeface="Arial"/>
              <a:buChar char="•"/>
              <a:defRPr sz="14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900"/>
              <a:buFont typeface="Arial"/>
              <a:buChar char="•"/>
              <a:defRPr sz="9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78" name="Google Shape;178;p30"/>
          <p:cNvSpPr>
            <a:spLocks noGrp="1"/>
          </p:cNvSpPr>
          <p:nvPr>
            <p:ph type="pic" idx="4"/>
          </p:nvPr>
        </p:nvSpPr>
        <p:spPr>
          <a:xfrm>
            <a:off x="6404068" y="1825434"/>
            <a:ext cx="409832" cy="409873"/>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900"/>
              <a:buFont typeface="Arial"/>
              <a:buNone/>
              <a:defRPr sz="900" b="0" i="0" u="none" strike="noStrike" cap="none">
                <a:solidFill>
                  <a:schemeClr val="accent3"/>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1400"/>
              <a:buFont typeface="Arial"/>
              <a:buChar char="•"/>
              <a:defRPr sz="14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900"/>
              <a:buFont typeface="Arial"/>
              <a:buChar char="•"/>
              <a:defRPr sz="9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cxnSp>
        <p:nvCxnSpPr>
          <p:cNvPr id="179" name="Google Shape;179;p30"/>
          <p:cNvCxnSpPr/>
          <p:nvPr/>
        </p:nvCxnSpPr>
        <p:spPr>
          <a:xfrm>
            <a:off x="672840" y="1314448"/>
            <a:ext cx="879231" cy="0"/>
          </a:xfrm>
          <a:prstGeom prst="straightConnector1">
            <a:avLst/>
          </a:prstGeom>
          <a:noFill/>
          <a:ln w="79375" cap="flat" cmpd="sng">
            <a:solidFill>
              <a:schemeClr val="accent2"/>
            </a:solidFill>
            <a:prstDash val="solid"/>
            <a:miter lim="800000"/>
            <a:headEnd type="none" w="sm" len="sm"/>
            <a:tailEnd type="none" w="sm" len="sm"/>
          </a:ln>
        </p:spPr>
      </p:cxnSp>
      <p:sp>
        <p:nvSpPr>
          <p:cNvPr id="180" name="Google Shape;180;p30"/>
          <p:cNvSpPr txBox="1">
            <a:spLocks noGrp="1"/>
          </p:cNvSpPr>
          <p:nvPr>
            <p:ph type="title"/>
          </p:nvPr>
        </p:nvSpPr>
        <p:spPr>
          <a:xfrm>
            <a:off x="684428" y="262128"/>
            <a:ext cx="6748163" cy="598633"/>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1" name="Google Shape;181;p30"/>
          <p:cNvSpPr txBox="1">
            <a:spLocks noGrp="1"/>
          </p:cNvSpPr>
          <p:nvPr>
            <p:ph type="body" idx="1"/>
          </p:nvPr>
        </p:nvSpPr>
        <p:spPr>
          <a:xfrm>
            <a:off x="672840" y="887013"/>
            <a:ext cx="7581787" cy="262568"/>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1400"/>
              <a:buFont typeface="Cambria"/>
              <a:buNone/>
              <a:defRPr sz="1400" b="0" i="1">
                <a:solidFill>
                  <a:schemeClr val="dk1"/>
                </a:solidFill>
                <a:latin typeface="Cambria"/>
                <a:ea typeface="Cambria"/>
                <a:cs typeface="Cambria"/>
                <a:sym typeface="Cambria"/>
              </a:defRPr>
            </a:lvl1pPr>
            <a:lvl2pPr marL="914400" lvl="1" indent="-298450" algn="l">
              <a:lnSpc>
                <a:spcPct val="90000"/>
              </a:lnSpc>
              <a:spcBef>
                <a:spcPts val="400"/>
              </a:spcBef>
              <a:spcAft>
                <a:spcPts val="0"/>
              </a:spcAft>
              <a:buSzPts val="1100"/>
              <a:buChar char="•"/>
              <a:defRPr sz="1100"/>
            </a:lvl2pPr>
            <a:lvl3pPr marL="1371600" lvl="2" indent="-298450" algn="l">
              <a:lnSpc>
                <a:spcPct val="90000"/>
              </a:lnSpc>
              <a:spcBef>
                <a:spcPts val="400"/>
              </a:spcBef>
              <a:spcAft>
                <a:spcPts val="0"/>
              </a:spcAft>
              <a:buSzPts val="1100"/>
              <a:buChar char="•"/>
              <a:defRPr sz="1100"/>
            </a:lvl3pPr>
            <a:lvl4pPr marL="1828800" lvl="3" indent="-298450" algn="l">
              <a:lnSpc>
                <a:spcPct val="90000"/>
              </a:lnSpc>
              <a:spcBef>
                <a:spcPts val="400"/>
              </a:spcBef>
              <a:spcAft>
                <a:spcPts val="0"/>
              </a:spcAft>
              <a:buSzPts val="1100"/>
              <a:buChar char="•"/>
              <a:defRPr sz="1100"/>
            </a:lvl4pPr>
            <a:lvl5pPr marL="2286000" lvl="4" indent="-298450" algn="l">
              <a:lnSpc>
                <a:spcPct val="90000"/>
              </a:lnSpc>
              <a:spcBef>
                <a:spcPts val="400"/>
              </a:spcBef>
              <a:spcAft>
                <a:spcPts val="0"/>
              </a:spcAft>
              <a:buSzPts val="1100"/>
              <a:buChar char="•"/>
              <a:defRPr sz="11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82" name="Google Shape;182;p30"/>
          <p:cNvPicPr preferRelativeResize="0"/>
          <p:nvPr/>
        </p:nvPicPr>
        <p:blipFill rotWithShape="1">
          <a:blip r:embed="rId2">
            <a:alphaModFix/>
          </a:blip>
          <a:srcRect/>
          <a:stretch/>
        </p:blipFill>
        <p:spPr>
          <a:xfrm>
            <a:off x="7689934" y="194095"/>
            <a:ext cx="1170897" cy="162641"/>
          </a:xfrm>
          <a:prstGeom prst="rect">
            <a:avLst/>
          </a:prstGeom>
          <a:noFill/>
          <a:ln>
            <a:noFill/>
          </a:ln>
        </p:spPr>
      </p:pic>
      <p:sp>
        <p:nvSpPr>
          <p:cNvPr id="183" name="Google Shape;183;p30"/>
          <p:cNvSpPr txBox="1">
            <a:spLocks noGrp="1"/>
          </p:cNvSpPr>
          <p:nvPr>
            <p:ph type="body" idx="5"/>
          </p:nvPr>
        </p:nvSpPr>
        <p:spPr>
          <a:xfrm>
            <a:off x="672840" y="2940800"/>
            <a:ext cx="2057198" cy="1082914"/>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900"/>
              <a:buFont typeface="Cambria"/>
              <a:buNone/>
              <a:defRPr sz="900" b="0" i="0">
                <a:solidFill>
                  <a:schemeClr val="dk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4" name="Google Shape;184;p30"/>
          <p:cNvSpPr txBox="1">
            <a:spLocks noGrp="1"/>
          </p:cNvSpPr>
          <p:nvPr>
            <p:ph type="body" idx="6"/>
          </p:nvPr>
        </p:nvSpPr>
        <p:spPr>
          <a:xfrm>
            <a:off x="672840" y="2435271"/>
            <a:ext cx="2057198"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accen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5" name="Google Shape;185;p30"/>
          <p:cNvSpPr txBox="1">
            <a:spLocks noGrp="1"/>
          </p:cNvSpPr>
          <p:nvPr>
            <p:ph type="body" idx="7"/>
          </p:nvPr>
        </p:nvSpPr>
        <p:spPr>
          <a:xfrm>
            <a:off x="3533310" y="2940488"/>
            <a:ext cx="2057198" cy="1082914"/>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900"/>
              <a:buFont typeface="Cambria"/>
              <a:buNone/>
              <a:defRPr sz="900" b="0" i="0">
                <a:solidFill>
                  <a:schemeClr val="dk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6" name="Google Shape;186;p30"/>
          <p:cNvSpPr txBox="1">
            <a:spLocks noGrp="1"/>
          </p:cNvSpPr>
          <p:nvPr>
            <p:ph type="body" idx="8"/>
          </p:nvPr>
        </p:nvSpPr>
        <p:spPr>
          <a:xfrm>
            <a:off x="3533310" y="2434959"/>
            <a:ext cx="2057198"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accen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7" name="Google Shape;187;p30"/>
          <p:cNvSpPr txBox="1">
            <a:spLocks noGrp="1"/>
          </p:cNvSpPr>
          <p:nvPr>
            <p:ph type="body" idx="9"/>
          </p:nvPr>
        </p:nvSpPr>
        <p:spPr>
          <a:xfrm>
            <a:off x="6393780" y="2940488"/>
            <a:ext cx="2057198" cy="1082914"/>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900"/>
              <a:buFont typeface="Cambria"/>
              <a:buNone/>
              <a:defRPr sz="900" b="0" i="0">
                <a:solidFill>
                  <a:schemeClr val="dk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8" name="Google Shape;188;p30"/>
          <p:cNvSpPr txBox="1">
            <a:spLocks noGrp="1"/>
          </p:cNvSpPr>
          <p:nvPr>
            <p:ph type="body" idx="13"/>
          </p:nvPr>
        </p:nvSpPr>
        <p:spPr>
          <a:xfrm>
            <a:off x="6393780" y="2434959"/>
            <a:ext cx="2057198"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accen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Four Columns - Solid">
  <p:cSld name="Four Columns - Solid">
    <p:bg>
      <p:bgPr>
        <a:solidFill>
          <a:srgbClr val="113C53"/>
        </a:solidFill>
        <a:effectLst/>
      </p:bgPr>
    </p:bg>
    <p:spTree>
      <p:nvGrpSpPr>
        <p:cNvPr id="1" name="Shape 189"/>
        <p:cNvGrpSpPr/>
        <p:nvPr/>
      </p:nvGrpSpPr>
      <p:grpSpPr>
        <a:xfrm>
          <a:off x="0" y="0"/>
          <a:ext cx="0" cy="0"/>
          <a:chOff x="0" y="0"/>
          <a:chExt cx="0" cy="0"/>
        </a:xfrm>
      </p:grpSpPr>
      <p:sp>
        <p:nvSpPr>
          <p:cNvPr id="190" name="Google Shape;190;p31"/>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sz="600" b="0" i="0">
                <a:solidFill>
                  <a:schemeClr val="lt2"/>
                </a:solidFill>
                <a:latin typeface="Arial"/>
                <a:ea typeface="Arial"/>
                <a:cs typeface="Arial"/>
                <a:sym typeface="Arial"/>
              </a:defRPr>
            </a:lvl1pPr>
            <a:lvl2pPr marL="0" lvl="1" indent="0" algn="l">
              <a:spcBef>
                <a:spcPts val="0"/>
              </a:spcBef>
              <a:buNone/>
              <a:defRPr sz="600" b="0" i="0">
                <a:solidFill>
                  <a:schemeClr val="lt2"/>
                </a:solidFill>
                <a:latin typeface="Arial"/>
                <a:ea typeface="Arial"/>
                <a:cs typeface="Arial"/>
                <a:sym typeface="Arial"/>
              </a:defRPr>
            </a:lvl2pPr>
            <a:lvl3pPr marL="0" lvl="2" indent="0" algn="l">
              <a:spcBef>
                <a:spcPts val="0"/>
              </a:spcBef>
              <a:buNone/>
              <a:defRPr sz="600" b="0" i="0">
                <a:solidFill>
                  <a:schemeClr val="lt2"/>
                </a:solidFill>
                <a:latin typeface="Arial"/>
                <a:ea typeface="Arial"/>
                <a:cs typeface="Arial"/>
                <a:sym typeface="Arial"/>
              </a:defRPr>
            </a:lvl3pPr>
            <a:lvl4pPr marL="0" lvl="3" indent="0" algn="l">
              <a:spcBef>
                <a:spcPts val="0"/>
              </a:spcBef>
              <a:buNone/>
              <a:defRPr sz="600" b="0" i="0">
                <a:solidFill>
                  <a:schemeClr val="lt2"/>
                </a:solidFill>
                <a:latin typeface="Arial"/>
                <a:ea typeface="Arial"/>
                <a:cs typeface="Arial"/>
                <a:sym typeface="Arial"/>
              </a:defRPr>
            </a:lvl4pPr>
            <a:lvl5pPr marL="0" lvl="4" indent="0" algn="l">
              <a:spcBef>
                <a:spcPts val="0"/>
              </a:spcBef>
              <a:buNone/>
              <a:defRPr sz="600" b="0" i="0">
                <a:solidFill>
                  <a:schemeClr val="lt2"/>
                </a:solidFill>
                <a:latin typeface="Arial"/>
                <a:ea typeface="Arial"/>
                <a:cs typeface="Arial"/>
                <a:sym typeface="Arial"/>
              </a:defRPr>
            </a:lvl5pPr>
            <a:lvl6pPr marL="0" lvl="5" indent="0" algn="l">
              <a:spcBef>
                <a:spcPts val="0"/>
              </a:spcBef>
              <a:buNone/>
              <a:defRPr sz="600" b="0" i="0">
                <a:solidFill>
                  <a:schemeClr val="lt2"/>
                </a:solidFill>
                <a:latin typeface="Arial"/>
                <a:ea typeface="Arial"/>
                <a:cs typeface="Arial"/>
                <a:sym typeface="Arial"/>
              </a:defRPr>
            </a:lvl6pPr>
            <a:lvl7pPr marL="0" lvl="6" indent="0" algn="l">
              <a:spcBef>
                <a:spcPts val="0"/>
              </a:spcBef>
              <a:buNone/>
              <a:defRPr sz="600" b="0" i="0">
                <a:solidFill>
                  <a:schemeClr val="lt2"/>
                </a:solidFill>
                <a:latin typeface="Arial"/>
                <a:ea typeface="Arial"/>
                <a:cs typeface="Arial"/>
                <a:sym typeface="Arial"/>
              </a:defRPr>
            </a:lvl7pPr>
            <a:lvl8pPr marL="0" lvl="7" indent="0" algn="l">
              <a:spcBef>
                <a:spcPts val="0"/>
              </a:spcBef>
              <a:buNone/>
              <a:defRPr sz="600" b="0" i="0">
                <a:solidFill>
                  <a:schemeClr val="lt2"/>
                </a:solidFill>
                <a:latin typeface="Arial"/>
                <a:ea typeface="Arial"/>
                <a:cs typeface="Arial"/>
                <a:sym typeface="Arial"/>
              </a:defRPr>
            </a:lvl8pPr>
            <a:lvl9pPr marL="0" lvl="8" indent="0" algn="l">
              <a:spcBef>
                <a:spcPts val="0"/>
              </a:spcBef>
              <a:buNone/>
              <a:defRPr sz="600" b="0" i="0">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91" name="Google Shape;191;p31"/>
          <p:cNvSpPr txBox="1">
            <a:spLocks noGrp="1"/>
          </p:cNvSpPr>
          <p:nvPr>
            <p:ph type="title"/>
          </p:nvPr>
        </p:nvSpPr>
        <p:spPr>
          <a:xfrm>
            <a:off x="684428" y="262130"/>
            <a:ext cx="6656069" cy="598633"/>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chemeClr val="lt1"/>
              </a:buClr>
              <a:buSzPts val="3000"/>
              <a:buFont typeface="Oswald"/>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cxnSp>
        <p:nvCxnSpPr>
          <p:cNvPr id="192" name="Google Shape;192;p31"/>
          <p:cNvCxnSpPr/>
          <p:nvPr/>
        </p:nvCxnSpPr>
        <p:spPr>
          <a:xfrm>
            <a:off x="672841" y="944653"/>
            <a:ext cx="879231" cy="0"/>
          </a:xfrm>
          <a:prstGeom prst="straightConnector1">
            <a:avLst/>
          </a:prstGeom>
          <a:noFill/>
          <a:ln w="79375" cap="flat" cmpd="sng">
            <a:solidFill>
              <a:schemeClr val="accent2"/>
            </a:solidFill>
            <a:prstDash val="solid"/>
            <a:miter lim="800000"/>
            <a:headEnd type="none" w="sm" len="sm"/>
            <a:tailEnd type="none" w="sm" len="sm"/>
          </a:ln>
        </p:spPr>
      </p:cxnSp>
      <p:sp>
        <p:nvSpPr>
          <p:cNvPr id="193" name="Google Shape;193;p31"/>
          <p:cNvSpPr>
            <a:spLocks noGrp="1"/>
          </p:cNvSpPr>
          <p:nvPr>
            <p:ph type="pic" idx="2"/>
          </p:nvPr>
        </p:nvSpPr>
        <p:spPr>
          <a:xfrm>
            <a:off x="2796566" y="1776917"/>
            <a:ext cx="409832" cy="409873"/>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900"/>
              <a:buFont typeface="Arial"/>
              <a:buNone/>
              <a:defRPr sz="900" b="0" i="0" u="none" strike="noStrike" cap="none">
                <a:solidFill>
                  <a:schemeClr val="accent3"/>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1400"/>
              <a:buFont typeface="Arial"/>
              <a:buChar char="•"/>
              <a:defRPr sz="14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900"/>
              <a:buFont typeface="Arial"/>
              <a:buChar char="•"/>
              <a:defRPr sz="9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94" name="Google Shape;194;p31"/>
          <p:cNvSpPr>
            <a:spLocks noGrp="1"/>
          </p:cNvSpPr>
          <p:nvPr>
            <p:ph type="pic" idx="3"/>
          </p:nvPr>
        </p:nvSpPr>
        <p:spPr>
          <a:xfrm>
            <a:off x="682567" y="1776917"/>
            <a:ext cx="409832" cy="409873"/>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900"/>
              <a:buFont typeface="Arial"/>
              <a:buNone/>
              <a:defRPr sz="900" b="0" i="0" u="none" strike="noStrike" cap="none">
                <a:solidFill>
                  <a:schemeClr val="accent3"/>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1400"/>
              <a:buFont typeface="Arial"/>
              <a:buChar char="•"/>
              <a:defRPr sz="14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900"/>
              <a:buFont typeface="Arial"/>
              <a:buChar char="•"/>
              <a:defRPr sz="9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95" name="Google Shape;195;p31"/>
          <p:cNvSpPr>
            <a:spLocks noGrp="1"/>
          </p:cNvSpPr>
          <p:nvPr>
            <p:ph type="pic" idx="4"/>
          </p:nvPr>
        </p:nvSpPr>
        <p:spPr>
          <a:xfrm>
            <a:off x="4907397" y="1779946"/>
            <a:ext cx="409832" cy="409873"/>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900"/>
              <a:buFont typeface="Arial"/>
              <a:buNone/>
              <a:defRPr sz="900" b="0" i="0" u="none" strike="noStrike" cap="none">
                <a:solidFill>
                  <a:schemeClr val="accent3"/>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1400"/>
              <a:buFont typeface="Arial"/>
              <a:buChar char="•"/>
              <a:defRPr sz="14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900"/>
              <a:buFont typeface="Arial"/>
              <a:buChar char="•"/>
              <a:defRPr sz="9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96" name="Google Shape;196;p31"/>
          <p:cNvSpPr>
            <a:spLocks noGrp="1"/>
          </p:cNvSpPr>
          <p:nvPr>
            <p:ph type="pic" idx="5"/>
          </p:nvPr>
        </p:nvSpPr>
        <p:spPr>
          <a:xfrm>
            <a:off x="7018228" y="1779946"/>
            <a:ext cx="409832" cy="409873"/>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900"/>
              <a:buFont typeface="Arial"/>
              <a:buNone/>
              <a:defRPr sz="900" b="0" i="0" u="none" strike="noStrike" cap="none">
                <a:solidFill>
                  <a:schemeClr val="accent3"/>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1400"/>
              <a:buFont typeface="Arial"/>
              <a:buChar char="•"/>
              <a:defRPr sz="14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900"/>
              <a:buFont typeface="Arial"/>
              <a:buChar char="•"/>
              <a:defRPr sz="9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pic>
        <p:nvPicPr>
          <p:cNvPr id="197" name="Google Shape;197;p31"/>
          <p:cNvPicPr preferRelativeResize="0"/>
          <p:nvPr/>
        </p:nvPicPr>
        <p:blipFill rotWithShape="1">
          <a:blip r:embed="rId2">
            <a:alphaModFix/>
          </a:blip>
          <a:srcRect/>
          <a:stretch/>
        </p:blipFill>
        <p:spPr>
          <a:xfrm>
            <a:off x="7689921" y="194571"/>
            <a:ext cx="1170897" cy="162641"/>
          </a:xfrm>
          <a:prstGeom prst="rect">
            <a:avLst/>
          </a:prstGeom>
          <a:noFill/>
          <a:ln>
            <a:noFill/>
          </a:ln>
        </p:spPr>
      </p:pic>
      <p:sp>
        <p:nvSpPr>
          <p:cNvPr id="198" name="Google Shape;198;p31"/>
          <p:cNvSpPr txBox="1">
            <a:spLocks noGrp="1"/>
          </p:cNvSpPr>
          <p:nvPr>
            <p:ph type="body" idx="1"/>
          </p:nvPr>
        </p:nvSpPr>
        <p:spPr>
          <a:xfrm>
            <a:off x="682567" y="2833631"/>
            <a:ext cx="1440038" cy="1082914"/>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900"/>
              <a:buFont typeface="Cambria"/>
              <a:buNone/>
              <a:defRPr sz="900" b="0" i="0">
                <a:solidFill>
                  <a:schemeClr val="lt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9" name="Google Shape;199;p31"/>
          <p:cNvSpPr txBox="1">
            <a:spLocks noGrp="1"/>
          </p:cNvSpPr>
          <p:nvPr>
            <p:ph type="body" idx="6"/>
          </p:nvPr>
        </p:nvSpPr>
        <p:spPr>
          <a:xfrm>
            <a:off x="682567" y="2312804"/>
            <a:ext cx="1440038"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l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0" name="Google Shape;200;p31"/>
          <p:cNvSpPr txBox="1">
            <a:spLocks noGrp="1"/>
          </p:cNvSpPr>
          <p:nvPr>
            <p:ph type="body" idx="7"/>
          </p:nvPr>
        </p:nvSpPr>
        <p:spPr>
          <a:xfrm>
            <a:off x="2796566" y="2833631"/>
            <a:ext cx="1440038" cy="1082914"/>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900"/>
              <a:buFont typeface="Cambria"/>
              <a:buNone/>
              <a:defRPr sz="900" b="0" i="0">
                <a:solidFill>
                  <a:schemeClr val="lt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1" name="Google Shape;201;p31"/>
          <p:cNvSpPr txBox="1">
            <a:spLocks noGrp="1"/>
          </p:cNvSpPr>
          <p:nvPr>
            <p:ph type="body" idx="8"/>
          </p:nvPr>
        </p:nvSpPr>
        <p:spPr>
          <a:xfrm>
            <a:off x="2796566" y="2312804"/>
            <a:ext cx="1440038"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l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2" name="Google Shape;202;p31"/>
          <p:cNvSpPr txBox="1">
            <a:spLocks noGrp="1"/>
          </p:cNvSpPr>
          <p:nvPr>
            <p:ph type="body" idx="9"/>
          </p:nvPr>
        </p:nvSpPr>
        <p:spPr>
          <a:xfrm>
            <a:off x="4907397" y="2833631"/>
            <a:ext cx="1440038" cy="1082914"/>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900"/>
              <a:buFont typeface="Cambria"/>
              <a:buNone/>
              <a:defRPr sz="900" b="0" i="0">
                <a:solidFill>
                  <a:schemeClr val="lt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3" name="Google Shape;203;p31"/>
          <p:cNvSpPr txBox="1">
            <a:spLocks noGrp="1"/>
          </p:cNvSpPr>
          <p:nvPr>
            <p:ph type="body" idx="13"/>
          </p:nvPr>
        </p:nvSpPr>
        <p:spPr>
          <a:xfrm>
            <a:off x="4907397" y="2312804"/>
            <a:ext cx="1440038"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l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4" name="Google Shape;204;p31"/>
          <p:cNvSpPr txBox="1">
            <a:spLocks noGrp="1"/>
          </p:cNvSpPr>
          <p:nvPr>
            <p:ph type="body" idx="14"/>
          </p:nvPr>
        </p:nvSpPr>
        <p:spPr>
          <a:xfrm>
            <a:off x="7018228" y="2833631"/>
            <a:ext cx="1440038" cy="1082914"/>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900"/>
              <a:buFont typeface="Cambria"/>
              <a:buNone/>
              <a:defRPr sz="900" b="0" i="0">
                <a:solidFill>
                  <a:schemeClr val="lt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5" name="Google Shape;205;p31"/>
          <p:cNvSpPr txBox="1">
            <a:spLocks noGrp="1"/>
          </p:cNvSpPr>
          <p:nvPr>
            <p:ph type="body" idx="15"/>
          </p:nvPr>
        </p:nvSpPr>
        <p:spPr>
          <a:xfrm>
            <a:off x="7018228" y="2312804"/>
            <a:ext cx="1440038"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l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Four Columns - White">
  <p:cSld name="Four Columns - White">
    <p:spTree>
      <p:nvGrpSpPr>
        <p:cNvPr id="1" name="Shape 206"/>
        <p:cNvGrpSpPr/>
        <p:nvPr/>
      </p:nvGrpSpPr>
      <p:grpSpPr>
        <a:xfrm>
          <a:off x="0" y="0"/>
          <a:ext cx="0" cy="0"/>
          <a:chOff x="0" y="0"/>
          <a:chExt cx="0" cy="0"/>
        </a:xfrm>
      </p:grpSpPr>
      <p:sp>
        <p:nvSpPr>
          <p:cNvPr id="207" name="Google Shape;207;p32"/>
          <p:cNvSpPr>
            <a:spLocks noGrp="1"/>
          </p:cNvSpPr>
          <p:nvPr>
            <p:ph type="pic" idx="2"/>
          </p:nvPr>
        </p:nvSpPr>
        <p:spPr>
          <a:xfrm>
            <a:off x="2796566" y="1776917"/>
            <a:ext cx="409832" cy="409873"/>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900"/>
              <a:buFont typeface="Arial"/>
              <a:buNone/>
              <a:defRPr sz="900" b="0" i="0" u="none" strike="noStrike" cap="none">
                <a:solidFill>
                  <a:schemeClr val="accent3"/>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1400"/>
              <a:buFont typeface="Arial"/>
              <a:buChar char="•"/>
              <a:defRPr sz="14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900"/>
              <a:buFont typeface="Arial"/>
              <a:buChar char="•"/>
              <a:defRPr sz="9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08" name="Google Shape;208;p32"/>
          <p:cNvSpPr>
            <a:spLocks noGrp="1"/>
          </p:cNvSpPr>
          <p:nvPr>
            <p:ph type="pic" idx="3"/>
          </p:nvPr>
        </p:nvSpPr>
        <p:spPr>
          <a:xfrm>
            <a:off x="682567" y="1776917"/>
            <a:ext cx="409832" cy="409873"/>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900"/>
              <a:buFont typeface="Arial"/>
              <a:buNone/>
              <a:defRPr sz="900" b="0" i="0" u="none" strike="noStrike" cap="none">
                <a:solidFill>
                  <a:schemeClr val="accent3"/>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1400"/>
              <a:buFont typeface="Arial"/>
              <a:buChar char="•"/>
              <a:defRPr sz="14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900"/>
              <a:buFont typeface="Arial"/>
              <a:buChar char="•"/>
              <a:defRPr sz="9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09" name="Google Shape;209;p32"/>
          <p:cNvSpPr>
            <a:spLocks noGrp="1"/>
          </p:cNvSpPr>
          <p:nvPr>
            <p:ph type="pic" idx="4"/>
          </p:nvPr>
        </p:nvSpPr>
        <p:spPr>
          <a:xfrm>
            <a:off x="4907397" y="1779946"/>
            <a:ext cx="409832" cy="409873"/>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900"/>
              <a:buFont typeface="Arial"/>
              <a:buNone/>
              <a:defRPr sz="900" b="0" i="0" u="none" strike="noStrike" cap="none">
                <a:solidFill>
                  <a:schemeClr val="accent3"/>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1400"/>
              <a:buFont typeface="Arial"/>
              <a:buChar char="•"/>
              <a:defRPr sz="14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900"/>
              <a:buFont typeface="Arial"/>
              <a:buChar char="•"/>
              <a:defRPr sz="9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10" name="Google Shape;210;p32"/>
          <p:cNvSpPr>
            <a:spLocks noGrp="1"/>
          </p:cNvSpPr>
          <p:nvPr>
            <p:ph type="pic" idx="5"/>
          </p:nvPr>
        </p:nvSpPr>
        <p:spPr>
          <a:xfrm>
            <a:off x="7018228" y="1779946"/>
            <a:ext cx="409832" cy="409873"/>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900"/>
              <a:buFont typeface="Arial"/>
              <a:buNone/>
              <a:defRPr sz="900" b="0" i="0" u="none" strike="noStrike" cap="none">
                <a:solidFill>
                  <a:schemeClr val="accent3"/>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1400"/>
              <a:buFont typeface="Arial"/>
              <a:buChar char="•"/>
              <a:defRPr sz="14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900"/>
              <a:buFont typeface="Arial"/>
              <a:buChar char="•"/>
              <a:defRPr sz="9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11" name="Google Shape;211;p32"/>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cxnSp>
        <p:nvCxnSpPr>
          <p:cNvPr id="212" name="Google Shape;212;p32"/>
          <p:cNvCxnSpPr/>
          <p:nvPr/>
        </p:nvCxnSpPr>
        <p:spPr>
          <a:xfrm>
            <a:off x="672840" y="944653"/>
            <a:ext cx="879231" cy="0"/>
          </a:xfrm>
          <a:prstGeom prst="straightConnector1">
            <a:avLst/>
          </a:prstGeom>
          <a:noFill/>
          <a:ln w="79375" cap="flat" cmpd="sng">
            <a:solidFill>
              <a:schemeClr val="accent2"/>
            </a:solidFill>
            <a:prstDash val="solid"/>
            <a:miter lim="800000"/>
            <a:headEnd type="none" w="sm" len="sm"/>
            <a:tailEnd type="none" w="sm" len="sm"/>
          </a:ln>
        </p:spPr>
      </p:cxnSp>
      <p:sp>
        <p:nvSpPr>
          <p:cNvPr id="213" name="Google Shape;213;p32"/>
          <p:cNvSpPr txBox="1">
            <a:spLocks noGrp="1"/>
          </p:cNvSpPr>
          <p:nvPr>
            <p:ph type="title"/>
          </p:nvPr>
        </p:nvSpPr>
        <p:spPr>
          <a:xfrm>
            <a:off x="684427" y="262128"/>
            <a:ext cx="6743634" cy="598633"/>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214" name="Google Shape;214;p32"/>
          <p:cNvPicPr preferRelativeResize="0"/>
          <p:nvPr/>
        </p:nvPicPr>
        <p:blipFill rotWithShape="1">
          <a:blip r:embed="rId2">
            <a:alphaModFix/>
          </a:blip>
          <a:srcRect/>
          <a:stretch/>
        </p:blipFill>
        <p:spPr>
          <a:xfrm>
            <a:off x="7689934" y="194095"/>
            <a:ext cx="1170897" cy="162641"/>
          </a:xfrm>
          <a:prstGeom prst="rect">
            <a:avLst/>
          </a:prstGeom>
          <a:noFill/>
          <a:ln>
            <a:noFill/>
          </a:ln>
        </p:spPr>
      </p:pic>
      <p:sp>
        <p:nvSpPr>
          <p:cNvPr id="215" name="Google Shape;215;p32"/>
          <p:cNvSpPr txBox="1">
            <a:spLocks noGrp="1"/>
          </p:cNvSpPr>
          <p:nvPr>
            <p:ph type="body" idx="1"/>
          </p:nvPr>
        </p:nvSpPr>
        <p:spPr>
          <a:xfrm>
            <a:off x="682567" y="2833631"/>
            <a:ext cx="1440038" cy="1082914"/>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900"/>
              <a:buFont typeface="Cambria"/>
              <a:buNone/>
              <a:defRPr sz="900" b="0" i="0">
                <a:solidFill>
                  <a:schemeClr val="dk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6" name="Google Shape;216;p32"/>
          <p:cNvSpPr txBox="1">
            <a:spLocks noGrp="1"/>
          </p:cNvSpPr>
          <p:nvPr>
            <p:ph type="body" idx="6"/>
          </p:nvPr>
        </p:nvSpPr>
        <p:spPr>
          <a:xfrm>
            <a:off x="682567" y="2312804"/>
            <a:ext cx="1440038"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accen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7" name="Google Shape;217;p32"/>
          <p:cNvSpPr txBox="1">
            <a:spLocks noGrp="1"/>
          </p:cNvSpPr>
          <p:nvPr>
            <p:ph type="body" idx="7"/>
          </p:nvPr>
        </p:nvSpPr>
        <p:spPr>
          <a:xfrm>
            <a:off x="2796566" y="2833631"/>
            <a:ext cx="1440038" cy="1082914"/>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900"/>
              <a:buFont typeface="Cambria"/>
              <a:buNone/>
              <a:defRPr sz="900" b="0" i="0">
                <a:solidFill>
                  <a:schemeClr val="dk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8" name="Google Shape;218;p32"/>
          <p:cNvSpPr txBox="1">
            <a:spLocks noGrp="1"/>
          </p:cNvSpPr>
          <p:nvPr>
            <p:ph type="body" idx="8"/>
          </p:nvPr>
        </p:nvSpPr>
        <p:spPr>
          <a:xfrm>
            <a:off x="2796566" y="2312804"/>
            <a:ext cx="1440038"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accen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9" name="Google Shape;219;p32"/>
          <p:cNvSpPr txBox="1">
            <a:spLocks noGrp="1"/>
          </p:cNvSpPr>
          <p:nvPr>
            <p:ph type="body" idx="9"/>
          </p:nvPr>
        </p:nvSpPr>
        <p:spPr>
          <a:xfrm>
            <a:off x="4907397" y="2833631"/>
            <a:ext cx="1440038" cy="1082914"/>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900"/>
              <a:buFont typeface="Cambria"/>
              <a:buNone/>
              <a:defRPr sz="900" b="0" i="0">
                <a:solidFill>
                  <a:schemeClr val="dk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0" name="Google Shape;220;p32"/>
          <p:cNvSpPr txBox="1">
            <a:spLocks noGrp="1"/>
          </p:cNvSpPr>
          <p:nvPr>
            <p:ph type="body" idx="13"/>
          </p:nvPr>
        </p:nvSpPr>
        <p:spPr>
          <a:xfrm>
            <a:off x="4907397" y="2312804"/>
            <a:ext cx="1440038"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accen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1" name="Google Shape;221;p32"/>
          <p:cNvSpPr txBox="1">
            <a:spLocks noGrp="1"/>
          </p:cNvSpPr>
          <p:nvPr>
            <p:ph type="body" idx="14"/>
          </p:nvPr>
        </p:nvSpPr>
        <p:spPr>
          <a:xfrm>
            <a:off x="7018228" y="2833631"/>
            <a:ext cx="1440038" cy="1082914"/>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900"/>
              <a:buFont typeface="Cambria"/>
              <a:buNone/>
              <a:defRPr sz="900" b="0" i="0">
                <a:solidFill>
                  <a:schemeClr val="dk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2" name="Google Shape;222;p32"/>
          <p:cNvSpPr txBox="1">
            <a:spLocks noGrp="1"/>
          </p:cNvSpPr>
          <p:nvPr>
            <p:ph type="body" idx="15"/>
          </p:nvPr>
        </p:nvSpPr>
        <p:spPr>
          <a:xfrm>
            <a:off x="7018228" y="2312804"/>
            <a:ext cx="1440038"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accen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Text and Photo Split - White">
  <p:cSld name="3_Text and Photo Split - White">
    <p:spTree>
      <p:nvGrpSpPr>
        <p:cNvPr id="1" name="Shape 223"/>
        <p:cNvGrpSpPr/>
        <p:nvPr/>
      </p:nvGrpSpPr>
      <p:grpSpPr>
        <a:xfrm>
          <a:off x="0" y="0"/>
          <a:ext cx="0" cy="0"/>
          <a:chOff x="0" y="0"/>
          <a:chExt cx="0" cy="0"/>
        </a:xfrm>
      </p:grpSpPr>
      <p:sp>
        <p:nvSpPr>
          <p:cNvPr id="224" name="Google Shape;224;p33"/>
          <p:cNvSpPr>
            <a:spLocks noGrp="1"/>
          </p:cNvSpPr>
          <p:nvPr>
            <p:ph type="pic" idx="2"/>
          </p:nvPr>
        </p:nvSpPr>
        <p:spPr>
          <a:xfrm>
            <a:off x="4572446" y="0"/>
            <a:ext cx="4576127" cy="5143500"/>
          </a:xfrm>
          <a:prstGeom prst="rect">
            <a:avLst/>
          </a:prstGeom>
          <a:solidFill>
            <a:srgbClr val="BFBFBF"/>
          </a:solid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2400"/>
              <a:buFont typeface="Arial"/>
              <a:buNone/>
              <a:defRPr sz="2400" b="0" i="0" u="none" strike="noStrike" cap="none">
                <a:solidFill>
                  <a:srgbClr val="FEFEFE"/>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2100"/>
              <a:buFont typeface="Arial"/>
              <a:buNone/>
              <a:defRPr sz="21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800"/>
              <a:buFont typeface="Arial"/>
              <a:buNone/>
              <a:defRPr sz="18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500"/>
              <a:buFont typeface="Arial"/>
              <a:buNone/>
              <a:defRPr sz="15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1500"/>
              <a:buFont typeface="Arial"/>
              <a:buNone/>
              <a:defRPr sz="15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225" name="Google Shape;225;p33"/>
          <p:cNvSpPr txBox="1">
            <a:spLocks noGrp="1"/>
          </p:cNvSpPr>
          <p:nvPr>
            <p:ph type="body" idx="1"/>
          </p:nvPr>
        </p:nvSpPr>
        <p:spPr>
          <a:xfrm>
            <a:off x="686289" y="2314266"/>
            <a:ext cx="3479947" cy="1885950"/>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SzPts val="900"/>
              <a:buFont typeface="Cambria"/>
              <a:buNone/>
              <a:defRPr sz="900" b="0" i="0">
                <a:solidFill>
                  <a:schemeClr val="dk1"/>
                </a:solidFill>
              </a:defRPr>
            </a:lvl1pPr>
            <a:lvl2pPr marL="914400" lvl="1" indent="-298450" algn="l">
              <a:lnSpc>
                <a:spcPct val="90000"/>
              </a:lnSpc>
              <a:spcBef>
                <a:spcPts val="400"/>
              </a:spcBef>
              <a:spcAft>
                <a:spcPts val="0"/>
              </a:spcAft>
              <a:buSzPts val="1100"/>
              <a:buChar char="•"/>
              <a:defRPr sz="1100"/>
            </a:lvl2pPr>
            <a:lvl3pPr marL="1371600" lvl="2" indent="-298450" algn="l">
              <a:lnSpc>
                <a:spcPct val="90000"/>
              </a:lnSpc>
              <a:spcBef>
                <a:spcPts val="400"/>
              </a:spcBef>
              <a:spcAft>
                <a:spcPts val="0"/>
              </a:spcAft>
              <a:buSzPts val="1100"/>
              <a:buChar char="•"/>
              <a:defRPr sz="1100"/>
            </a:lvl3pPr>
            <a:lvl4pPr marL="1828800" lvl="3" indent="-298450" algn="l">
              <a:lnSpc>
                <a:spcPct val="90000"/>
              </a:lnSpc>
              <a:spcBef>
                <a:spcPts val="400"/>
              </a:spcBef>
              <a:spcAft>
                <a:spcPts val="0"/>
              </a:spcAft>
              <a:buSzPts val="1100"/>
              <a:buChar char="•"/>
              <a:defRPr sz="1100"/>
            </a:lvl4pPr>
            <a:lvl5pPr marL="2286000" lvl="4" indent="-298450" algn="l">
              <a:lnSpc>
                <a:spcPct val="90000"/>
              </a:lnSpc>
              <a:spcBef>
                <a:spcPts val="400"/>
              </a:spcBef>
              <a:spcAft>
                <a:spcPts val="0"/>
              </a:spcAft>
              <a:buSzPts val="1100"/>
              <a:buChar char="•"/>
              <a:defRPr sz="11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6" name="Google Shape;226;p33"/>
          <p:cNvSpPr txBox="1">
            <a:spLocks noGrp="1"/>
          </p:cNvSpPr>
          <p:nvPr>
            <p:ph type="title"/>
          </p:nvPr>
        </p:nvSpPr>
        <p:spPr>
          <a:xfrm>
            <a:off x="686288" y="579458"/>
            <a:ext cx="3479946" cy="805413"/>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chemeClr val="dk1"/>
              </a:buClr>
              <a:buSzPts val="3000"/>
              <a:buFont typeface="Arial"/>
              <a:buNone/>
              <a:defRPr sz="3000" b="1" i="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7" name="Google Shape;227;p33"/>
          <p:cNvSpPr txBox="1">
            <a:spLocks noGrp="1"/>
          </p:cNvSpPr>
          <p:nvPr>
            <p:ph type="body" idx="3"/>
          </p:nvPr>
        </p:nvSpPr>
        <p:spPr>
          <a:xfrm>
            <a:off x="686289" y="1487826"/>
            <a:ext cx="3479947" cy="302766"/>
          </a:xfrm>
          <a:prstGeom prst="rect">
            <a:avLst/>
          </a:prstGeom>
          <a:noFill/>
          <a:ln>
            <a:noFill/>
          </a:ln>
        </p:spPr>
        <p:txBody>
          <a:bodyPr spcFirstLastPara="1" wrap="square" lIns="0" tIns="34275" rIns="68575" bIns="34275" anchor="ctr" anchorCtr="0">
            <a:noAutofit/>
          </a:bodyPr>
          <a:lstStyle>
            <a:lvl1pPr marL="457200" lvl="0" indent="-228600" algn="l">
              <a:lnSpc>
                <a:spcPct val="90000"/>
              </a:lnSpc>
              <a:spcBef>
                <a:spcPts val="800"/>
              </a:spcBef>
              <a:spcAft>
                <a:spcPts val="0"/>
              </a:spcAft>
              <a:buSzPts val="1400"/>
              <a:buFont typeface="Cambria"/>
              <a:buNone/>
              <a:defRPr sz="1400" b="0" i="1">
                <a:solidFill>
                  <a:schemeClr val="dk2"/>
                </a:solidFill>
                <a:latin typeface="Cambria"/>
                <a:ea typeface="Cambria"/>
                <a:cs typeface="Cambria"/>
                <a:sym typeface="Cambria"/>
              </a:defRPr>
            </a:lvl1pPr>
            <a:lvl2pPr marL="914400" lvl="1" indent="-298450" algn="l">
              <a:lnSpc>
                <a:spcPct val="90000"/>
              </a:lnSpc>
              <a:spcBef>
                <a:spcPts val="400"/>
              </a:spcBef>
              <a:spcAft>
                <a:spcPts val="0"/>
              </a:spcAft>
              <a:buSzPts val="1100"/>
              <a:buChar char="•"/>
              <a:defRPr sz="1100"/>
            </a:lvl2pPr>
            <a:lvl3pPr marL="1371600" lvl="2" indent="-298450" algn="l">
              <a:lnSpc>
                <a:spcPct val="90000"/>
              </a:lnSpc>
              <a:spcBef>
                <a:spcPts val="400"/>
              </a:spcBef>
              <a:spcAft>
                <a:spcPts val="0"/>
              </a:spcAft>
              <a:buSzPts val="1100"/>
              <a:buChar char="•"/>
              <a:defRPr sz="1100"/>
            </a:lvl3pPr>
            <a:lvl4pPr marL="1828800" lvl="3" indent="-298450" algn="l">
              <a:lnSpc>
                <a:spcPct val="90000"/>
              </a:lnSpc>
              <a:spcBef>
                <a:spcPts val="400"/>
              </a:spcBef>
              <a:spcAft>
                <a:spcPts val="0"/>
              </a:spcAft>
              <a:buSzPts val="1100"/>
              <a:buChar char="•"/>
              <a:defRPr sz="1100"/>
            </a:lvl4pPr>
            <a:lvl5pPr marL="2286000" lvl="4" indent="-298450" algn="l">
              <a:lnSpc>
                <a:spcPct val="90000"/>
              </a:lnSpc>
              <a:spcBef>
                <a:spcPts val="400"/>
              </a:spcBef>
              <a:spcAft>
                <a:spcPts val="0"/>
              </a:spcAft>
              <a:buSzPts val="1100"/>
              <a:buChar char="•"/>
              <a:defRPr sz="11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228" name="Google Shape;228;p33"/>
          <p:cNvCxnSpPr/>
          <p:nvPr/>
        </p:nvCxnSpPr>
        <p:spPr>
          <a:xfrm>
            <a:off x="686288" y="2036977"/>
            <a:ext cx="879231" cy="0"/>
          </a:xfrm>
          <a:prstGeom prst="straightConnector1">
            <a:avLst/>
          </a:prstGeom>
          <a:noFill/>
          <a:ln w="79375" cap="flat" cmpd="sng">
            <a:solidFill>
              <a:schemeClr val="accent2"/>
            </a:solidFill>
            <a:prstDash val="solid"/>
            <a:miter lim="800000"/>
            <a:headEnd type="none" w="sm" len="sm"/>
            <a:tailEnd type="none" w="sm" len="sm"/>
          </a:ln>
        </p:spPr>
      </p:cxnSp>
      <p:pic>
        <p:nvPicPr>
          <p:cNvPr id="229" name="Google Shape;229;p33"/>
          <p:cNvPicPr preferRelativeResize="0"/>
          <p:nvPr/>
        </p:nvPicPr>
        <p:blipFill rotWithShape="1">
          <a:blip r:embed="rId2">
            <a:alphaModFix/>
          </a:blip>
          <a:srcRect/>
          <a:stretch/>
        </p:blipFill>
        <p:spPr>
          <a:xfrm>
            <a:off x="7689921" y="194571"/>
            <a:ext cx="1170897" cy="162641"/>
          </a:xfrm>
          <a:prstGeom prst="rect">
            <a:avLst/>
          </a:prstGeom>
          <a:noFill/>
          <a:ln>
            <a:noFill/>
          </a:ln>
        </p:spPr>
      </p:pic>
      <p:sp>
        <p:nvSpPr>
          <p:cNvPr id="230" name="Google Shape;230;p33"/>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sz="600" b="0" i="0">
                <a:solidFill>
                  <a:schemeClr val="lt2"/>
                </a:solidFill>
                <a:latin typeface="Arial"/>
                <a:ea typeface="Arial"/>
                <a:cs typeface="Arial"/>
                <a:sym typeface="Arial"/>
              </a:defRPr>
            </a:lvl1pPr>
            <a:lvl2pPr marL="0" lvl="1" indent="0" algn="l">
              <a:spcBef>
                <a:spcPts val="0"/>
              </a:spcBef>
              <a:buNone/>
              <a:defRPr sz="600" b="0" i="0">
                <a:solidFill>
                  <a:schemeClr val="lt2"/>
                </a:solidFill>
                <a:latin typeface="Arial"/>
                <a:ea typeface="Arial"/>
                <a:cs typeface="Arial"/>
                <a:sym typeface="Arial"/>
              </a:defRPr>
            </a:lvl2pPr>
            <a:lvl3pPr marL="0" lvl="2" indent="0" algn="l">
              <a:spcBef>
                <a:spcPts val="0"/>
              </a:spcBef>
              <a:buNone/>
              <a:defRPr sz="600" b="0" i="0">
                <a:solidFill>
                  <a:schemeClr val="lt2"/>
                </a:solidFill>
                <a:latin typeface="Arial"/>
                <a:ea typeface="Arial"/>
                <a:cs typeface="Arial"/>
                <a:sym typeface="Arial"/>
              </a:defRPr>
            </a:lvl3pPr>
            <a:lvl4pPr marL="0" lvl="3" indent="0" algn="l">
              <a:spcBef>
                <a:spcPts val="0"/>
              </a:spcBef>
              <a:buNone/>
              <a:defRPr sz="600" b="0" i="0">
                <a:solidFill>
                  <a:schemeClr val="lt2"/>
                </a:solidFill>
                <a:latin typeface="Arial"/>
                <a:ea typeface="Arial"/>
                <a:cs typeface="Arial"/>
                <a:sym typeface="Arial"/>
              </a:defRPr>
            </a:lvl4pPr>
            <a:lvl5pPr marL="0" lvl="4" indent="0" algn="l">
              <a:spcBef>
                <a:spcPts val="0"/>
              </a:spcBef>
              <a:buNone/>
              <a:defRPr sz="600" b="0" i="0">
                <a:solidFill>
                  <a:schemeClr val="lt2"/>
                </a:solidFill>
                <a:latin typeface="Arial"/>
                <a:ea typeface="Arial"/>
                <a:cs typeface="Arial"/>
                <a:sym typeface="Arial"/>
              </a:defRPr>
            </a:lvl5pPr>
            <a:lvl6pPr marL="0" lvl="5" indent="0" algn="l">
              <a:spcBef>
                <a:spcPts val="0"/>
              </a:spcBef>
              <a:buNone/>
              <a:defRPr sz="600" b="0" i="0">
                <a:solidFill>
                  <a:schemeClr val="lt2"/>
                </a:solidFill>
                <a:latin typeface="Arial"/>
                <a:ea typeface="Arial"/>
                <a:cs typeface="Arial"/>
                <a:sym typeface="Arial"/>
              </a:defRPr>
            </a:lvl6pPr>
            <a:lvl7pPr marL="0" lvl="6" indent="0" algn="l">
              <a:spcBef>
                <a:spcPts val="0"/>
              </a:spcBef>
              <a:buNone/>
              <a:defRPr sz="600" b="0" i="0">
                <a:solidFill>
                  <a:schemeClr val="lt2"/>
                </a:solidFill>
                <a:latin typeface="Arial"/>
                <a:ea typeface="Arial"/>
                <a:cs typeface="Arial"/>
                <a:sym typeface="Arial"/>
              </a:defRPr>
            </a:lvl7pPr>
            <a:lvl8pPr marL="0" lvl="7" indent="0" algn="l">
              <a:spcBef>
                <a:spcPts val="0"/>
              </a:spcBef>
              <a:buNone/>
              <a:defRPr sz="600" b="0" i="0">
                <a:solidFill>
                  <a:schemeClr val="lt2"/>
                </a:solidFill>
                <a:latin typeface="Arial"/>
                <a:ea typeface="Arial"/>
                <a:cs typeface="Arial"/>
                <a:sym typeface="Arial"/>
              </a:defRPr>
            </a:lvl8pPr>
            <a:lvl9pPr marL="0" lvl="8" indent="0" algn="l">
              <a:spcBef>
                <a:spcPts val="0"/>
              </a:spcBef>
              <a:buNone/>
              <a:defRPr sz="600" b="0" i="0">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lumns with Photo - White">
  <p:cSld name="Two Columns with Photo - White">
    <p:spTree>
      <p:nvGrpSpPr>
        <p:cNvPr id="1" name="Shape 231"/>
        <p:cNvGrpSpPr/>
        <p:nvPr/>
      </p:nvGrpSpPr>
      <p:grpSpPr>
        <a:xfrm>
          <a:off x="0" y="0"/>
          <a:ext cx="0" cy="0"/>
          <a:chOff x="0" y="0"/>
          <a:chExt cx="0" cy="0"/>
        </a:xfrm>
      </p:grpSpPr>
      <p:sp>
        <p:nvSpPr>
          <p:cNvPr id="232" name="Google Shape;232;p34"/>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sp>
        <p:nvSpPr>
          <p:cNvPr id="233" name="Google Shape;233;p34"/>
          <p:cNvSpPr>
            <a:spLocks noGrp="1"/>
          </p:cNvSpPr>
          <p:nvPr>
            <p:ph type="pic" idx="2"/>
          </p:nvPr>
        </p:nvSpPr>
        <p:spPr>
          <a:xfrm>
            <a:off x="1" y="0"/>
            <a:ext cx="2594137" cy="5143500"/>
          </a:xfrm>
          <a:prstGeom prst="rect">
            <a:avLst/>
          </a:prstGeom>
          <a:solidFill>
            <a:srgbClr val="BFBFBF"/>
          </a:solid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accent2"/>
              </a:buClr>
              <a:buSzPts val="2400"/>
              <a:buFont typeface="Arial"/>
              <a:buNone/>
              <a:defRPr sz="2400" b="0" i="0" u="none" strike="noStrike" cap="none">
                <a:solidFill>
                  <a:srgbClr val="FEFEFE"/>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2100"/>
              <a:buFont typeface="Arial"/>
              <a:buNone/>
              <a:defRPr sz="21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800"/>
              <a:buFont typeface="Arial"/>
              <a:buNone/>
              <a:defRPr sz="18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500"/>
              <a:buFont typeface="Arial"/>
              <a:buNone/>
              <a:defRPr sz="15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1500"/>
              <a:buFont typeface="Arial"/>
              <a:buNone/>
              <a:defRPr sz="15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234" name="Google Shape;234;p34"/>
          <p:cNvSpPr txBox="1">
            <a:spLocks noGrp="1"/>
          </p:cNvSpPr>
          <p:nvPr>
            <p:ph type="body" idx="1"/>
          </p:nvPr>
        </p:nvSpPr>
        <p:spPr>
          <a:xfrm>
            <a:off x="2954704" y="1528171"/>
            <a:ext cx="5503008" cy="273845"/>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1400"/>
              <a:buFont typeface="Cambria"/>
              <a:buNone/>
              <a:defRPr sz="1400" b="0" i="1">
                <a:solidFill>
                  <a:schemeClr val="dk2"/>
                </a:solidFill>
                <a:latin typeface="Cambria"/>
                <a:ea typeface="Cambria"/>
                <a:cs typeface="Cambria"/>
                <a:sym typeface="Cambria"/>
              </a:defRPr>
            </a:lvl1pPr>
            <a:lvl2pPr marL="914400" lvl="1" indent="-298450" algn="l">
              <a:lnSpc>
                <a:spcPct val="90000"/>
              </a:lnSpc>
              <a:spcBef>
                <a:spcPts val="400"/>
              </a:spcBef>
              <a:spcAft>
                <a:spcPts val="0"/>
              </a:spcAft>
              <a:buSzPts val="1100"/>
              <a:buChar char="•"/>
              <a:defRPr sz="1100"/>
            </a:lvl2pPr>
            <a:lvl3pPr marL="1371600" lvl="2" indent="-298450" algn="l">
              <a:lnSpc>
                <a:spcPct val="90000"/>
              </a:lnSpc>
              <a:spcBef>
                <a:spcPts val="400"/>
              </a:spcBef>
              <a:spcAft>
                <a:spcPts val="0"/>
              </a:spcAft>
              <a:buSzPts val="1100"/>
              <a:buChar char="•"/>
              <a:defRPr sz="1100"/>
            </a:lvl3pPr>
            <a:lvl4pPr marL="1828800" lvl="3" indent="-298450" algn="l">
              <a:lnSpc>
                <a:spcPct val="90000"/>
              </a:lnSpc>
              <a:spcBef>
                <a:spcPts val="400"/>
              </a:spcBef>
              <a:spcAft>
                <a:spcPts val="0"/>
              </a:spcAft>
              <a:buSzPts val="1100"/>
              <a:buChar char="•"/>
              <a:defRPr sz="1100"/>
            </a:lvl4pPr>
            <a:lvl5pPr marL="2286000" lvl="4" indent="-298450" algn="l">
              <a:lnSpc>
                <a:spcPct val="90000"/>
              </a:lnSpc>
              <a:spcBef>
                <a:spcPts val="400"/>
              </a:spcBef>
              <a:spcAft>
                <a:spcPts val="0"/>
              </a:spcAft>
              <a:buSzPts val="1100"/>
              <a:buChar char="•"/>
              <a:defRPr sz="11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235" name="Google Shape;235;p34"/>
          <p:cNvCxnSpPr/>
          <p:nvPr/>
        </p:nvCxnSpPr>
        <p:spPr>
          <a:xfrm>
            <a:off x="2954704" y="2026553"/>
            <a:ext cx="879231" cy="0"/>
          </a:xfrm>
          <a:prstGeom prst="straightConnector1">
            <a:avLst/>
          </a:prstGeom>
          <a:noFill/>
          <a:ln w="79375" cap="flat" cmpd="sng">
            <a:solidFill>
              <a:schemeClr val="accent2"/>
            </a:solidFill>
            <a:prstDash val="solid"/>
            <a:miter lim="800000"/>
            <a:headEnd type="none" w="sm" len="sm"/>
            <a:tailEnd type="none" w="sm" len="sm"/>
          </a:ln>
        </p:spPr>
      </p:cxnSp>
      <p:sp>
        <p:nvSpPr>
          <p:cNvPr id="236" name="Google Shape;236;p34"/>
          <p:cNvSpPr txBox="1">
            <a:spLocks noGrp="1"/>
          </p:cNvSpPr>
          <p:nvPr>
            <p:ph type="title"/>
          </p:nvPr>
        </p:nvSpPr>
        <p:spPr>
          <a:xfrm>
            <a:off x="2954704" y="553417"/>
            <a:ext cx="5503008" cy="830618"/>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chemeClr val="dk1"/>
              </a:buClr>
              <a:buSzPts val="3000"/>
              <a:buFont typeface="Oswald"/>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237" name="Google Shape;237;p34"/>
          <p:cNvPicPr preferRelativeResize="0"/>
          <p:nvPr/>
        </p:nvPicPr>
        <p:blipFill rotWithShape="1">
          <a:blip r:embed="rId2">
            <a:alphaModFix/>
          </a:blip>
          <a:srcRect/>
          <a:stretch/>
        </p:blipFill>
        <p:spPr>
          <a:xfrm>
            <a:off x="7689934" y="194095"/>
            <a:ext cx="1170897" cy="162641"/>
          </a:xfrm>
          <a:prstGeom prst="rect">
            <a:avLst/>
          </a:prstGeom>
          <a:noFill/>
          <a:ln>
            <a:noFill/>
          </a:ln>
        </p:spPr>
      </p:pic>
      <p:sp>
        <p:nvSpPr>
          <p:cNvPr id="238" name="Google Shape;238;p34"/>
          <p:cNvSpPr txBox="1">
            <a:spLocks noGrp="1"/>
          </p:cNvSpPr>
          <p:nvPr>
            <p:ph type="body" idx="3"/>
          </p:nvPr>
        </p:nvSpPr>
        <p:spPr>
          <a:xfrm>
            <a:off x="2970807" y="2783065"/>
            <a:ext cx="2555396" cy="1637365"/>
          </a:xfrm>
          <a:prstGeom prst="rect">
            <a:avLst/>
          </a:prstGeom>
          <a:noFill/>
          <a:ln>
            <a:noFill/>
          </a:ln>
        </p:spPr>
        <p:txBody>
          <a:bodyPr spcFirstLastPara="1" wrap="square" lIns="0" tIns="34275" rIns="68575" bIns="34275" anchor="t" anchorCtr="0">
            <a:noAutofit/>
          </a:bodyPr>
          <a:lstStyle>
            <a:lvl1pPr marL="457200" marR="0" lvl="0" indent="-228600" algn="l">
              <a:lnSpc>
                <a:spcPct val="150000"/>
              </a:lnSpc>
              <a:spcBef>
                <a:spcPts val="800"/>
              </a:spcBef>
              <a:spcAft>
                <a:spcPts val="0"/>
              </a:spcAft>
              <a:buClr>
                <a:schemeClr val="dk1"/>
              </a:buClr>
              <a:buSzPts val="900"/>
              <a:buFont typeface="Cambria"/>
              <a:buNone/>
              <a:defRPr sz="900" b="0" i="0">
                <a:solidFill>
                  <a:schemeClr val="dk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9" name="Google Shape;239;p34"/>
          <p:cNvSpPr txBox="1">
            <a:spLocks noGrp="1"/>
          </p:cNvSpPr>
          <p:nvPr>
            <p:ph type="body" idx="4"/>
          </p:nvPr>
        </p:nvSpPr>
        <p:spPr>
          <a:xfrm>
            <a:off x="2970807" y="2308465"/>
            <a:ext cx="1984835"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accen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40" name="Google Shape;240;p34"/>
          <p:cNvSpPr txBox="1">
            <a:spLocks noGrp="1"/>
          </p:cNvSpPr>
          <p:nvPr>
            <p:ph type="body" idx="5"/>
          </p:nvPr>
        </p:nvSpPr>
        <p:spPr>
          <a:xfrm>
            <a:off x="5902872" y="2783065"/>
            <a:ext cx="2555396" cy="1637365"/>
          </a:xfrm>
          <a:prstGeom prst="rect">
            <a:avLst/>
          </a:prstGeom>
          <a:noFill/>
          <a:ln>
            <a:noFill/>
          </a:ln>
        </p:spPr>
        <p:txBody>
          <a:bodyPr spcFirstLastPara="1" wrap="square" lIns="0" tIns="34275" rIns="68575" bIns="34275" anchor="t" anchorCtr="0">
            <a:noAutofit/>
          </a:bodyPr>
          <a:lstStyle>
            <a:lvl1pPr marL="457200" marR="0" lvl="0" indent="-228600" algn="l">
              <a:lnSpc>
                <a:spcPct val="150000"/>
              </a:lnSpc>
              <a:spcBef>
                <a:spcPts val="800"/>
              </a:spcBef>
              <a:spcAft>
                <a:spcPts val="0"/>
              </a:spcAft>
              <a:buClr>
                <a:schemeClr val="dk1"/>
              </a:buClr>
              <a:buSzPts val="900"/>
              <a:buFont typeface="Cambria"/>
              <a:buNone/>
              <a:defRPr sz="900" b="0" i="0">
                <a:solidFill>
                  <a:schemeClr val="dk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41" name="Google Shape;241;p34"/>
          <p:cNvSpPr txBox="1">
            <a:spLocks noGrp="1"/>
          </p:cNvSpPr>
          <p:nvPr>
            <p:ph type="body" idx="6"/>
          </p:nvPr>
        </p:nvSpPr>
        <p:spPr>
          <a:xfrm>
            <a:off x="5902872" y="2308465"/>
            <a:ext cx="1984835"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accen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xt with Chart Area - White">
  <p:cSld name="Text with Chart Area - White">
    <p:spTree>
      <p:nvGrpSpPr>
        <p:cNvPr id="1" name="Shape 242"/>
        <p:cNvGrpSpPr/>
        <p:nvPr/>
      </p:nvGrpSpPr>
      <p:grpSpPr>
        <a:xfrm>
          <a:off x="0" y="0"/>
          <a:ext cx="0" cy="0"/>
          <a:chOff x="0" y="0"/>
          <a:chExt cx="0" cy="0"/>
        </a:xfrm>
      </p:grpSpPr>
      <p:sp>
        <p:nvSpPr>
          <p:cNvPr id="243" name="Google Shape;243;p35"/>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sp>
        <p:nvSpPr>
          <p:cNvPr id="244" name="Google Shape;244;p35"/>
          <p:cNvSpPr txBox="1">
            <a:spLocks noGrp="1"/>
          </p:cNvSpPr>
          <p:nvPr>
            <p:ph type="body" idx="1"/>
          </p:nvPr>
        </p:nvSpPr>
        <p:spPr>
          <a:xfrm>
            <a:off x="686290" y="2323762"/>
            <a:ext cx="2057198" cy="1820465"/>
          </a:xfrm>
          <a:prstGeom prst="rect">
            <a:avLst/>
          </a:prstGeom>
          <a:noFill/>
          <a:ln>
            <a:noFill/>
          </a:ln>
        </p:spPr>
        <p:txBody>
          <a:bodyPr spcFirstLastPara="1" wrap="square" lIns="0" tIns="34275" rIns="68575" bIns="34275" anchor="t" anchorCtr="0">
            <a:noAutofit/>
          </a:bodyPr>
          <a:lstStyle>
            <a:lvl1pPr marL="457200" marR="0" lvl="0" indent="-228600" algn="l">
              <a:lnSpc>
                <a:spcPct val="110000"/>
              </a:lnSpc>
              <a:spcBef>
                <a:spcPts val="800"/>
              </a:spcBef>
              <a:spcAft>
                <a:spcPts val="0"/>
              </a:spcAft>
              <a:buClr>
                <a:schemeClr val="dk1"/>
              </a:buClr>
              <a:buSzPts val="1100"/>
              <a:buFont typeface="Cambria"/>
              <a:buNone/>
              <a:defRPr sz="1100" b="0" i="0"/>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45" name="Google Shape;245;p35"/>
          <p:cNvSpPr txBox="1">
            <a:spLocks noGrp="1"/>
          </p:cNvSpPr>
          <p:nvPr>
            <p:ph type="body" idx="2"/>
          </p:nvPr>
        </p:nvSpPr>
        <p:spPr>
          <a:xfrm>
            <a:off x="686288" y="1654880"/>
            <a:ext cx="2057199" cy="493778"/>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800"/>
              </a:spcBef>
              <a:spcAft>
                <a:spcPts val="0"/>
              </a:spcAft>
              <a:buSzPts val="1500"/>
              <a:buFont typeface="Oswald"/>
              <a:buNone/>
              <a:defRPr sz="1500" b="0" i="0" cap="none">
                <a:solidFill>
                  <a:schemeClr val="accen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46" name="Google Shape;246;p35"/>
          <p:cNvSpPr txBox="1">
            <a:spLocks noGrp="1"/>
          </p:cNvSpPr>
          <p:nvPr>
            <p:ph type="body" idx="3"/>
          </p:nvPr>
        </p:nvSpPr>
        <p:spPr>
          <a:xfrm>
            <a:off x="3144391" y="1654880"/>
            <a:ext cx="5313321" cy="2489388"/>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500"/>
              <a:buNone/>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247" name="Google Shape;247;p35"/>
          <p:cNvCxnSpPr/>
          <p:nvPr/>
        </p:nvCxnSpPr>
        <p:spPr>
          <a:xfrm>
            <a:off x="678873" y="944653"/>
            <a:ext cx="879231" cy="0"/>
          </a:xfrm>
          <a:prstGeom prst="straightConnector1">
            <a:avLst/>
          </a:prstGeom>
          <a:noFill/>
          <a:ln w="79375" cap="flat" cmpd="sng">
            <a:solidFill>
              <a:schemeClr val="accent2"/>
            </a:solidFill>
            <a:prstDash val="solid"/>
            <a:miter lim="800000"/>
            <a:headEnd type="none" w="sm" len="sm"/>
            <a:tailEnd type="none" w="sm" len="sm"/>
          </a:ln>
        </p:spPr>
      </p:cxnSp>
      <p:sp>
        <p:nvSpPr>
          <p:cNvPr id="248" name="Google Shape;248;p35"/>
          <p:cNvSpPr txBox="1">
            <a:spLocks noGrp="1"/>
          </p:cNvSpPr>
          <p:nvPr>
            <p:ph type="title"/>
          </p:nvPr>
        </p:nvSpPr>
        <p:spPr>
          <a:xfrm>
            <a:off x="684428" y="262128"/>
            <a:ext cx="6646219" cy="598633"/>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249" name="Google Shape;249;p35"/>
          <p:cNvPicPr preferRelativeResize="0"/>
          <p:nvPr/>
        </p:nvPicPr>
        <p:blipFill rotWithShape="1">
          <a:blip r:embed="rId2">
            <a:alphaModFix/>
          </a:blip>
          <a:srcRect/>
          <a:stretch/>
        </p:blipFill>
        <p:spPr>
          <a:xfrm>
            <a:off x="7689934" y="194095"/>
            <a:ext cx="1170897" cy="16264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tatistic and Photo_Dark">
  <p:cSld name="Statistic and Photo_Dark">
    <p:spTree>
      <p:nvGrpSpPr>
        <p:cNvPr id="1" name="Shape 250"/>
        <p:cNvGrpSpPr/>
        <p:nvPr/>
      </p:nvGrpSpPr>
      <p:grpSpPr>
        <a:xfrm>
          <a:off x="0" y="0"/>
          <a:ext cx="0" cy="0"/>
          <a:chOff x="0" y="0"/>
          <a:chExt cx="0" cy="0"/>
        </a:xfrm>
      </p:grpSpPr>
      <p:sp>
        <p:nvSpPr>
          <p:cNvPr id="251" name="Google Shape;251;p36"/>
          <p:cNvSpPr>
            <a:spLocks noGrp="1"/>
          </p:cNvSpPr>
          <p:nvPr>
            <p:ph type="pic" idx="2"/>
          </p:nvPr>
        </p:nvSpPr>
        <p:spPr>
          <a:xfrm>
            <a:off x="4572446" y="0"/>
            <a:ext cx="4576127" cy="5143500"/>
          </a:xfrm>
          <a:prstGeom prst="rect">
            <a:avLst/>
          </a:prstGeom>
          <a:solidFill>
            <a:srgbClr val="BFBFBF"/>
          </a:solid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2400"/>
              <a:buFont typeface="Arial"/>
              <a:buNone/>
              <a:defRPr sz="2400" b="0" i="0" u="none" strike="noStrike" cap="none">
                <a:solidFill>
                  <a:srgbClr val="FEFEFE"/>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2100"/>
              <a:buFont typeface="Arial"/>
              <a:buNone/>
              <a:defRPr sz="21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800"/>
              <a:buFont typeface="Arial"/>
              <a:buNone/>
              <a:defRPr sz="18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500"/>
              <a:buFont typeface="Arial"/>
              <a:buNone/>
              <a:defRPr sz="15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1500"/>
              <a:buFont typeface="Arial"/>
              <a:buNone/>
              <a:defRPr sz="15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252" name="Google Shape;252;p36"/>
          <p:cNvSpPr/>
          <p:nvPr/>
        </p:nvSpPr>
        <p:spPr>
          <a:xfrm>
            <a:off x="0" y="0"/>
            <a:ext cx="4574286" cy="5143500"/>
          </a:xfrm>
          <a:prstGeom prst="rect">
            <a:avLst/>
          </a:prstGeom>
          <a:solidFill>
            <a:srgbClr val="113C5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253" name="Google Shape;253;p36"/>
          <p:cNvPicPr preferRelativeResize="0"/>
          <p:nvPr/>
        </p:nvPicPr>
        <p:blipFill rotWithShape="1">
          <a:blip r:embed="rId2">
            <a:alphaModFix/>
          </a:blip>
          <a:srcRect/>
          <a:stretch/>
        </p:blipFill>
        <p:spPr>
          <a:xfrm>
            <a:off x="7689921" y="194571"/>
            <a:ext cx="1170897" cy="162641"/>
          </a:xfrm>
          <a:prstGeom prst="rect">
            <a:avLst/>
          </a:prstGeom>
          <a:noFill/>
          <a:ln>
            <a:noFill/>
          </a:ln>
        </p:spPr>
      </p:pic>
      <p:cxnSp>
        <p:nvCxnSpPr>
          <p:cNvPr id="254" name="Google Shape;254;p36"/>
          <p:cNvCxnSpPr/>
          <p:nvPr/>
        </p:nvCxnSpPr>
        <p:spPr>
          <a:xfrm>
            <a:off x="577596" y="1935936"/>
            <a:ext cx="879231" cy="0"/>
          </a:xfrm>
          <a:prstGeom prst="straightConnector1">
            <a:avLst/>
          </a:prstGeom>
          <a:noFill/>
          <a:ln w="79375" cap="flat" cmpd="sng">
            <a:solidFill>
              <a:schemeClr val="accent2"/>
            </a:solidFill>
            <a:prstDash val="solid"/>
            <a:miter lim="800000"/>
            <a:headEnd type="none" w="sm" len="sm"/>
            <a:tailEnd type="none" w="sm" len="sm"/>
          </a:ln>
        </p:spPr>
      </p:cxnSp>
      <p:sp>
        <p:nvSpPr>
          <p:cNvPr id="255" name="Google Shape;255;p36"/>
          <p:cNvSpPr txBox="1">
            <a:spLocks noGrp="1"/>
          </p:cNvSpPr>
          <p:nvPr>
            <p:ph type="body" idx="1"/>
          </p:nvPr>
        </p:nvSpPr>
        <p:spPr>
          <a:xfrm>
            <a:off x="577596" y="2902720"/>
            <a:ext cx="3448050" cy="1297496"/>
          </a:xfrm>
          <a:prstGeom prst="rect">
            <a:avLst/>
          </a:prstGeom>
          <a:noFill/>
          <a:ln>
            <a:noFill/>
          </a:ln>
        </p:spPr>
        <p:txBody>
          <a:bodyPr spcFirstLastPara="1" wrap="square" lIns="0" tIns="34275" rIns="68575" bIns="34275" anchor="t" anchorCtr="0">
            <a:noAutofit/>
          </a:bodyPr>
          <a:lstStyle>
            <a:lvl1pPr marL="457200" marR="0" lvl="0" indent="-228600" algn="l">
              <a:lnSpc>
                <a:spcPct val="150000"/>
              </a:lnSpc>
              <a:spcBef>
                <a:spcPts val="800"/>
              </a:spcBef>
              <a:spcAft>
                <a:spcPts val="0"/>
              </a:spcAft>
              <a:buClr>
                <a:schemeClr val="lt1"/>
              </a:buClr>
              <a:buSzPts val="900"/>
              <a:buFont typeface="Cambria"/>
              <a:buNone/>
              <a:defRPr sz="900" b="0" i="0">
                <a:solidFill>
                  <a:schemeClr val="lt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56" name="Google Shape;256;p36"/>
          <p:cNvSpPr txBox="1">
            <a:spLocks noGrp="1"/>
          </p:cNvSpPr>
          <p:nvPr>
            <p:ph type="body" idx="3"/>
          </p:nvPr>
        </p:nvSpPr>
        <p:spPr>
          <a:xfrm>
            <a:off x="577596" y="2428120"/>
            <a:ext cx="1984835"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l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57" name="Google Shape;257;p36"/>
          <p:cNvSpPr txBox="1">
            <a:spLocks noGrp="1"/>
          </p:cNvSpPr>
          <p:nvPr>
            <p:ph type="body" idx="4"/>
          </p:nvPr>
        </p:nvSpPr>
        <p:spPr>
          <a:xfrm>
            <a:off x="501805" y="873443"/>
            <a:ext cx="3538319" cy="1052243"/>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7200"/>
              <a:buNone/>
              <a:defRPr sz="7200" b="1" i="0">
                <a:solidFill>
                  <a:schemeClr val="l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58" name="Google Shape;258;p36"/>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sz="600" b="0" i="0">
                <a:solidFill>
                  <a:schemeClr val="lt2"/>
                </a:solidFill>
                <a:latin typeface="Arial"/>
                <a:ea typeface="Arial"/>
                <a:cs typeface="Arial"/>
                <a:sym typeface="Arial"/>
              </a:defRPr>
            </a:lvl1pPr>
            <a:lvl2pPr marL="0" lvl="1" indent="0" algn="l">
              <a:spcBef>
                <a:spcPts val="0"/>
              </a:spcBef>
              <a:buNone/>
              <a:defRPr sz="600" b="0" i="0">
                <a:solidFill>
                  <a:schemeClr val="lt2"/>
                </a:solidFill>
                <a:latin typeface="Arial"/>
                <a:ea typeface="Arial"/>
                <a:cs typeface="Arial"/>
                <a:sym typeface="Arial"/>
              </a:defRPr>
            </a:lvl2pPr>
            <a:lvl3pPr marL="0" lvl="2" indent="0" algn="l">
              <a:spcBef>
                <a:spcPts val="0"/>
              </a:spcBef>
              <a:buNone/>
              <a:defRPr sz="600" b="0" i="0">
                <a:solidFill>
                  <a:schemeClr val="lt2"/>
                </a:solidFill>
                <a:latin typeface="Arial"/>
                <a:ea typeface="Arial"/>
                <a:cs typeface="Arial"/>
                <a:sym typeface="Arial"/>
              </a:defRPr>
            </a:lvl3pPr>
            <a:lvl4pPr marL="0" lvl="3" indent="0" algn="l">
              <a:spcBef>
                <a:spcPts val="0"/>
              </a:spcBef>
              <a:buNone/>
              <a:defRPr sz="600" b="0" i="0">
                <a:solidFill>
                  <a:schemeClr val="lt2"/>
                </a:solidFill>
                <a:latin typeface="Arial"/>
                <a:ea typeface="Arial"/>
                <a:cs typeface="Arial"/>
                <a:sym typeface="Arial"/>
              </a:defRPr>
            </a:lvl4pPr>
            <a:lvl5pPr marL="0" lvl="4" indent="0" algn="l">
              <a:spcBef>
                <a:spcPts val="0"/>
              </a:spcBef>
              <a:buNone/>
              <a:defRPr sz="600" b="0" i="0">
                <a:solidFill>
                  <a:schemeClr val="lt2"/>
                </a:solidFill>
                <a:latin typeface="Arial"/>
                <a:ea typeface="Arial"/>
                <a:cs typeface="Arial"/>
                <a:sym typeface="Arial"/>
              </a:defRPr>
            </a:lvl5pPr>
            <a:lvl6pPr marL="0" lvl="5" indent="0" algn="l">
              <a:spcBef>
                <a:spcPts val="0"/>
              </a:spcBef>
              <a:buNone/>
              <a:defRPr sz="600" b="0" i="0">
                <a:solidFill>
                  <a:schemeClr val="lt2"/>
                </a:solidFill>
                <a:latin typeface="Arial"/>
                <a:ea typeface="Arial"/>
                <a:cs typeface="Arial"/>
                <a:sym typeface="Arial"/>
              </a:defRPr>
            </a:lvl6pPr>
            <a:lvl7pPr marL="0" lvl="6" indent="0" algn="l">
              <a:spcBef>
                <a:spcPts val="0"/>
              </a:spcBef>
              <a:buNone/>
              <a:defRPr sz="600" b="0" i="0">
                <a:solidFill>
                  <a:schemeClr val="lt2"/>
                </a:solidFill>
                <a:latin typeface="Arial"/>
                <a:ea typeface="Arial"/>
                <a:cs typeface="Arial"/>
                <a:sym typeface="Arial"/>
              </a:defRPr>
            </a:lvl7pPr>
            <a:lvl8pPr marL="0" lvl="7" indent="0" algn="l">
              <a:spcBef>
                <a:spcPts val="0"/>
              </a:spcBef>
              <a:buNone/>
              <a:defRPr sz="600" b="0" i="0">
                <a:solidFill>
                  <a:schemeClr val="lt2"/>
                </a:solidFill>
                <a:latin typeface="Arial"/>
                <a:ea typeface="Arial"/>
                <a:cs typeface="Arial"/>
                <a:sym typeface="Arial"/>
              </a:defRPr>
            </a:lvl8pPr>
            <a:lvl9pPr marL="0" lvl="8" indent="0" algn="l">
              <a:spcBef>
                <a:spcPts val="0"/>
              </a:spcBef>
              <a:buNone/>
              <a:defRPr sz="600" b="0" i="0">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tatistic and Photo_Light">
  <p:cSld name="Statistic and Photo_Light">
    <p:spTree>
      <p:nvGrpSpPr>
        <p:cNvPr id="1" name="Shape 259"/>
        <p:cNvGrpSpPr/>
        <p:nvPr/>
      </p:nvGrpSpPr>
      <p:grpSpPr>
        <a:xfrm>
          <a:off x="0" y="0"/>
          <a:ext cx="0" cy="0"/>
          <a:chOff x="0" y="0"/>
          <a:chExt cx="0" cy="0"/>
        </a:xfrm>
      </p:grpSpPr>
      <p:sp>
        <p:nvSpPr>
          <p:cNvPr id="260" name="Google Shape;260;p37"/>
          <p:cNvSpPr>
            <a:spLocks noGrp="1"/>
          </p:cNvSpPr>
          <p:nvPr>
            <p:ph type="pic" idx="2"/>
          </p:nvPr>
        </p:nvSpPr>
        <p:spPr>
          <a:xfrm>
            <a:off x="4572446" y="0"/>
            <a:ext cx="4576127" cy="5143500"/>
          </a:xfrm>
          <a:prstGeom prst="rect">
            <a:avLst/>
          </a:prstGeom>
          <a:solidFill>
            <a:srgbClr val="BFBFBF"/>
          </a:solid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2400"/>
              <a:buFont typeface="Arial"/>
              <a:buNone/>
              <a:defRPr sz="2400" b="0" i="0" u="none" strike="noStrike" cap="none">
                <a:solidFill>
                  <a:srgbClr val="FEFEFE"/>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2100"/>
              <a:buFont typeface="Arial"/>
              <a:buNone/>
              <a:defRPr sz="21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800"/>
              <a:buFont typeface="Arial"/>
              <a:buNone/>
              <a:defRPr sz="18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500"/>
              <a:buFont typeface="Arial"/>
              <a:buNone/>
              <a:defRPr sz="15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1500"/>
              <a:buFont typeface="Arial"/>
              <a:buNone/>
              <a:defRPr sz="15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cxnSp>
        <p:nvCxnSpPr>
          <p:cNvPr id="261" name="Google Shape;261;p37"/>
          <p:cNvCxnSpPr/>
          <p:nvPr/>
        </p:nvCxnSpPr>
        <p:spPr>
          <a:xfrm>
            <a:off x="577596" y="1935936"/>
            <a:ext cx="879231" cy="0"/>
          </a:xfrm>
          <a:prstGeom prst="straightConnector1">
            <a:avLst/>
          </a:prstGeom>
          <a:noFill/>
          <a:ln w="79375" cap="flat" cmpd="sng">
            <a:solidFill>
              <a:schemeClr val="accent2"/>
            </a:solidFill>
            <a:prstDash val="solid"/>
            <a:miter lim="800000"/>
            <a:headEnd type="none" w="sm" len="sm"/>
            <a:tailEnd type="none" w="sm" len="sm"/>
          </a:ln>
        </p:spPr>
      </p:cxnSp>
      <p:sp>
        <p:nvSpPr>
          <p:cNvPr id="262" name="Google Shape;262;p37"/>
          <p:cNvSpPr txBox="1">
            <a:spLocks noGrp="1"/>
          </p:cNvSpPr>
          <p:nvPr>
            <p:ph type="body" idx="1"/>
          </p:nvPr>
        </p:nvSpPr>
        <p:spPr>
          <a:xfrm>
            <a:off x="577596" y="2902720"/>
            <a:ext cx="3448050" cy="1297496"/>
          </a:xfrm>
          <a:prstGeom prst="rect">
            <a:avLst/>
          </a:prstGeom>
          <a:noFill/>
          <a:ln>
            <a:noFill/>
          </a:ln>
        </p:spPr>
        <p:txBody>
          <a:bodyPr spcFirstLastPara="1" wrap="square" lIns="0" tIns="34275" rIns="68575" bIns="34275" anchor="t" anchorCtr="0">
            <a:noAutofit/>
          </a:bodyPr>
          <a:lstStyle>
            <a:lvl1pPr marL="457200" marR="0" lvl="0" indent="-228600" algn="l">
              <a:lnSpc>
                <a:spcPct val="150000"/>
              </a:lnSpc>
              <a:spcBef>
                <a:spcPts val="800"/>
              </a:spcBef>
              <a:spcAft>
                <a:spcPts val="0"/>
              </a:spcAft>
              <a:buClr>
                <a:schemeClr val="dk1"/>
              </a:buClr>
              <a:buSzPts val="900"/>
              <a:buFont typeface="Cambria"/>
              <a:buNone/>
              <a:defRPr sz="900" b="0" i="0">
                <a:solidFill>
                  <a:schemeClr val="dk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3" name="Google Shape;263;p37"/>
          <p:cNvSpPr txBox="1">
            <a:spLocks noGrp="1"/>
          </p:cNvSpPr>
          <p:nvPr>
            <p:ph type="body" idx="3"/>
          </p:nvPr>
        </p:nvSpPr>
        <p:spPr>
          <a:xfrm>
            <a:off x="577596" y="2428120"/>
            <a:ext cx="1984835"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accen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64" name="Google Shape;264;p37"/>
          <p:cNvPicPr preferRelativeResize="0"/>
          <p:nvPr/>
        </p:nvPicPr>
        <p:blipFill rotWithShape="1">
          <a:blip r:embed="rId2">
            <a:alphaModFix/>
          </a:blip>
          <a:srcRect/>
          <a:stretch/>
        </p:blipFill>
        <p:spPr>
          <a:xfrm>
            <a:off x="7689921" y="194571"/>
            <a:ext cx="1170897" cy="162641"/>
          </a:xfrm>
          <a:prstGeom prst="rect">
            <a:avLst/>
          </a:prstGeom>
          <a:noFill/>
          <a:ln>
            <a:noFill/>
          </a:ln>
        </p:spPr>
      </p:pic>
      <p:sp>
        <p:nvSpPr>
          <p:cNvPr id="265" name="Google Shape;265;p37"/>
          <p:cNvSpPr txBox="1">
            <a:spLocks noGrp="1"/>
          </p:cNvSpPr>
          <p:nvPr>
            <p:ph type="body" idx="4"/>
          </p:nvPr>
        </p:nvSpPr>
        <p:spPr>
          <a:xfrm>
            <a:off x="501805" y="873443"/>
            <a:ext cx="3538319" cy="1052243"/>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7200"/>
              <a:buNone/>
              <a:defRPr sz="7200" b="1" i="0">
                <a:solidFill>
                  <a:schemeClr val="dk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6" name="Google Shape;266;p37"/>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sz="600" b="0" i="0">
                <a:solidFill>
                  <a:schemeClr val="lt2"/>
                </a:solidFill>
                <a:latin typeface="Arial"/>
                <a:ea typeface="Arial"/>
                <a:cs typeface="Arial"/>
                <a:sym typeface="Arial"/>
              </a:defRPr>
            </a:lvl1pPr>
            <a:lvl2pPr marL="0" lvl="1" indent="0" algn="l">
              <a:spcBef>
                <a:spcPts val="0"/>
              </a:spcBef>
              <a:buNone/>
              <a:defRPr sz="600" b="0" i="0">
                <a:solidFill>
                  <a:schemeClr val="lt2"/>
                </a:solidFill>
                <a:latin typeface="Arial"/>
                <a:ea typeface="Arial"/>
                <a:cs typeface="Arial"/>
                <a:sym typeface="Arial"/>
              </a:defRPr>
            </a:lvl2pPr>
            <a:lvl3pPr marL="0" lvl="2" indent="0" algn="l">
              <a:spcBef>
                <a:spcPts val="0"/>
              </a:spcBef>
              <a:buNone/>
              <a:defRPr sz="600" b="0" i="0">
                <a:solidFill>
                  <a:schemeClr val="lt2"/>
                </a:solidFill>
                <a:latin typeface="Arial"/>
                <a:ea typeface="Arial"/>
                <a:cs typeface="Arial"/>
                <a:sym typeface="Arial"/>
              </a:defRPr>
            </a:lvl3pPr>
            <a:lvl4pPr marL="0" lvl="3" indent="0" algn="l">
              <a:spcBef>
                <a:spcPts val="0"/>
              </a:spcBef>
              <a:buNone/>
              <a:defRPr sz="600" b="0" i="0">
                <a:solidFill>
                  <a:schemeClr val="lt2"/>
                </a:solidFill>
                <a:latin typeface="Arial"/>
                <a:ea typeface="Arial"/>
                <a:cs typeface="Arial"/>
                <a:sym typeface="Arial"/>
              </a:defRPr>
            </a:lvl4pPr>
            <a:lvl5pPr marL="0" lvl="4" indent="0" algn="l">
              <a:spcBef>
                <a:spcPts val="0"/>
              </a:spcBef>
              <a:buNone/>
              <a:defRPr sz="600" b="0" i="0">
                <a:solidFill>
                  <a:schemeClr val="lt2"/>
                </a:solidFill>
                <a:latin typeface="Arial"/>
                <a:ea typeface="Arial"/>
                <a:cs typeface="Arial"/>
                <a:sym typeface="Arial"/>
              </a:defRPr>
            </a:lvl5pPr>
            <a:lvl6pPr marL="0" lvl="5" indent="0" algn="l">
              <a:spcBef>
                <a:spcPts val="0"/>
              </a:spcBef>
              <a:buNone/>
              <a:defRPr sz="600" b="0" i="0">
                <a:solidFill>
                  <a:schemeClr val="lt2"/>
                </a:solidFill>
                <a:latin typeface="Arial"/>
                <a:ea typeface="Arial"/>
                <a:cs typeface="Arial"/>
                <a:sym typeface="Arial"/>
              </a:defRPr>
            </a:lvl6pPr>
            <a:lvl7pPr marL="0" lvl="6" indent="0" algn="l">
              <a:spcBef>
                <a:spcPts val="0"/>
              </a:spcBef>
              <a:buNone/>
              <a:defRPr sz="600" b="0" i="0">
                <a:solidFill>
                  <a:schemeClr val="lt2"/>
                </a:solidFill>
                <a:latin typeface="Arial"/>
                <a:ea typeface="Arial"/>
                <a:cs typeface="Arial"/>
                <a:sym typeface="Arial"/>
              </a:defRPr>
            </a:lvl7pPr>
            <a:lvl8pPr marL="0" lvl="7" indent="0" algn="l">
              <a:spcBef>
                <a:spcPts val="0"/>
              </a:spcBef>
              <a:buNone/>
              <a:defRPr sz="600" b="0" i="0">
                <a:solidFill>
                  <a:schemeClr val="lt2"/>
                </a:solidFill>
                <a:latin typeface="Arial"/>
                <a:ea typeface="Arial"/>
                <a:cs typeface="Arial"/>
                <a:sym typeface="Arial"/>
              </a:defRPr>
            </a:lvl8pPr>
            <a:lvl9pPr marL="0" lvl="8" indent="0" algn="l">
              <a:spcBef>
                <a:spcPts val="0"/>
              </a:spcBef>
              <a:buNone/>
              <a:defRPr sz="600" b="0" i="0">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plit Statistic_Dark">
  <p:cSld name="Split Statistic_Dark">
    <p:spTree>
      <p:nvGrpSpPr>
        <p:cNvPr id="1" name="Shape 267"/>
        <p:cNvGrpSpPr/>
        <p:nvPr/>
      </p:nvGrpSpPr>
      <p:grpSpPr>
        <a:xfrm>
          <a:off x="0" y="0"/>
          <a:ext cx="0" cy="0"/>
          <a:chOff x="0" y="0"/>
          <a:chExt cx="0" cy="0"/>
        </a:xfrm>
      </p:grpSpPr>
      <p:sp>
        <p:nvSpPr>
          <p:cNvPr id="268" name="Google Shape;268;p38"/>
          <p:cNvSpPr/>
          <p:nvPr/>
        </p:nvSpPr>
        <p:spPr>
          <a:xfrm>
            <a:off x="0" y="0"/>
            <a:ext cx="9144000" cy="5143500"/>
          </a:xfrm>
          <a:prstGeom prst="rect">
            <a:avLst/>
          </a:prstGeom>
          <a:solidFill>
            <a:srgbClr val="113C5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269" name="Google Shape;269;p38"/>
          <p:cNvPicPr preferRelativeResize="0"/>
          <p:nvPr/>
        </p:nvPicPr>
        <p:blipFill rotWithShape="1">
          <a:blip r:embed="rId2">
            <a:alphaModFix/>
          </a:blip>
          <a:srcRect/>
          <a:stretch/>
        </p:blipFill>
        <p:spPr>
          <a:xfrm>
            <a:off x="7689921" y="194571"/>
            <a:ext cx="1170897" cy="162641"/>
          </a:xfrm>
          <a:prstGeom prst="rect">
            <a:avLst/>
          </a:prstGeom>
          <a:noFill/>
          <a:ln>
            <a:noFill/>
          </a:ln>
        </p:spPr>
      </p:pic>
      <p:cxnSp>
        <p:nvCxnSpPr>
          <p:cNvPr id="270" name="Google Shape;270;p38"/>
          <p:cNvCxnSpPr/>
          <p:nvPr/>
        </p:nvCxnSpPr>
        <p:spPr>
          <a:xfrm>
            <a:off x="577596" y="1935936"/>
            <a:ext cx="879231" cy="0"/>
          </a:xfrm>
          <a:prstGeom prst="straightConnector1">
            <a:avLst/>
          </a:prstGeom>
          <a:noFill/>
          <a:ln w="79375" cap="flat" cmpd="sng">
            <a:solidFill>
              <a:schemeClr val="accent2"/>
            </a:solidFill>
            <a:prstDash val="solid"/>
            <a:miter lim="800000"/>
            <a:headEnd type="none" w="sm" len="sm"/>
            <a:tailEnd type="none" w="sm" len="sm"/>
          </a:ln>
        </p:spPr>
      </p:cxnSp>
      <p:sp>
        <p:nvSpPr>
          <p:cNvPr id="271" name="Google Shape;271;p38"/>
          <p:cNvSpPr txBox="1">
            <a:spLocks noGrp="1"/>
          </p:cNvSpPr>
          <p:nvPr>
            <p:ph type="body" idx="1"/>
          </p:nvPr>
        </p:nvSpPr>
        <p:spPr>
          <a:xfrm>
            <a:off x="577596" y="2428120"/>
            <a:ext cx="1984835"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l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72" name="Google Shape;272;p38"/>
          <p:cNvSpPr txBox="1">
            <a:spLocks noGrp="1"/>
          </p:cNvSpPr>
          <p:nvPr>
            <p:ph type="body" idx="2"/>
          </p:nvPr>
        </p:nvSpPr>
        <p:spPr>
          <a:xfrm>
            <a:off x="501805" y="873443"/>
            <a:ext cx="3538319" cy="1052243"/>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7200"/>
              <a:buNone/>
              <a:defRPr sz="7200" b="1" i="0">
                <a:solidFill>
                  <a:schemeClr val="l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273" name="Google Shape;273;p38"/>
          <p:cNvCxnSpPr/>
          <p:nvPr/>
        </p:nvCxnSpPr>
        <p:spPr>
          <a:xfrm>
            <a:off x="5103876" y="1935936"/>
            <a:ext cx="879231" cy="0"/>
          </a:xfrm>
          <a:prstGeom prst="straightConnector1">
            <a:avLst/>
          </a:prstGeom>
          <a:noFill/>
          <a:ln w="79375" cap="flat" cmpd="sng">
            <a:solidFill>
              <a:schemeClr val="accent2"/>
            </a:solidFill>
            <a:prstDash val="solid"/>
            <a:miter lim="800000"/>
            <a:headEnd type="none" w="sm" len="sm"/>
            <a:tailEnd type="none" w="sm" len="sm"/>
          </a:ln>
        </p:spPr>
      </p:cxnSp>
      <p:sp>
        <p:nvSpPr>
          <p:cNvPr id="274" name="Google Shape;274;p38"/>
          <p:cNvSpPr txBox="1">
            <a:spLocks noGrp="1"/>
          </p:cNvSpPr>
          <p:nvPr>
            <p:ph type="body" idx="3"/>
          </p:nvPr>
        </p:nvSpPr>
        <p:spPr>
          <a:xfrm>
            <a:off x="5103876" y="2428120"/>
            <a:ext cx="1984835"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l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75" name="Google Shape;275;p38"/>
          <p:cNvSpPr txBox="1">
            <a:spLocks noGrp="1"/>
          </p:cNvSpPr>
          <p:nvPr>
            <p:ph type="body" idx="4"/>
          </p:nvPr>
        </p:nvSpPr>
        <p:spPr>
          <a:xfrm>
            <a:off x="5028085" y="873443"/>
            <a:ext cx="3538319" cy="1052243"/>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7200"/>
              <a:buNone/>
              <a:defRPr sz="7200" b="1" i="0">
                <a:solidFill>
                  <a:schemeClr val="l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76" name="Google Shape;276;p38"/>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sz="600" b="0" i="0">
                <a:solidFill>
                  <a:schemeClr val="lt2"/>
                </a:solidFill>
                <a:latin typeface="Arial"/>
                <a:ea typeface="Arial"/>
                <a:cs typeface="Arial"/>
                <a:sym typeface="Arial"/>
              </a:defRPr>
            </a:lvl1pPr>
            <a:lvl2pPr marL="0" lvl="1" indent="0" algn="l">
              <a:spcBef>
                <a:spcPts val="0"/>
              </a:spcBef>
              <a:buNone/>
              <a:defRPr sz="600" b="0" i="0">
                <a:solidFill>
                  <a:schemeClr val="lt2"/>
                </a:solidFill>
                <a:latin typeface="Arial"/>
                <a:ea typeface="Arial"/>
                <a:cs typeface="Arial"/>
                <a:sym typeface="Arial"/>
              </a:defRPr>
            </a:lvl2pPr>
            <a:lvl3pPr marL="0" lvl="2" indent="0" algn="l">
              <a:spcBef>
                <a:spcPts val="0"/>
              </a:spcBef>
              <a:buNone/>
              <a:defRPr sz="600" b="0" i="0">
                <a:solidFill>
                  <a:schemeClr val="lt2"/>
                </a:solidFill>
                <a:latin typeface="Arial"/>
                <a:ea typeface="Arial"/>
                <a:cs typeface="Arial"/>
                <a:sym typeface="Arial"/>
              </a:defRPr>
            </a:lvl3pPr>
            <a:lvl4pPr marL="0" lvl="3" indent="0" algn="l">
              <a:spcBef>
                <a:spcPts val="0"/>
              </a:spcBef>
              <a:buNone/>
              <a:defRPr sz="600" b="0" i="0">
                <a:solidFill>
                  <a:schemeClr val="lt2"/>
                </a:solidFill>
                <a:latin typeface="Arial"/>
                <a:ea typeface="Arial"/>
                <a:cs typeface="Arial"/>
                <a:sym typeface="Arial"/>
              </a:defRPr>
            </a:lvl4pPr>
            <a:lvl5pPr marL="0" lvl="4" indent="0" algn="l">
              <a:spcBef>
                <a:spcPts val="0"/>
              </a:spcBef>
              <a:buNone/>
              <a:defRPr sz="600" b="0" i="0">
                <a:solidFill>
                  <a:schemeClr val="lt2"/>
                </a:solidFill>
                <a:latin typeface="Arial"/>
                <a:ea typeface="Arial"/>
                <a:cs typeface="Arial"/>
                <a:sym typeface="Arial"/>
              </a:defRPr>
            </a:lvl5pPr>
            <a:lvl6pPr marL="0" lvl="5" indent="0" algn="l">
              <a:spcBef>
                <a:spcPts val="0"/>
              </a:spcBef>
              <a:buNone/>
              <a:defRPr sz="600" b="0" i="0">
                <a:solidFill>
                  <a:schemeClr val="lt2"/>
                </a:solidFill>
                <a:latin typeface="Arial"/>
                <a:ea typeface="Arial"/>
                <a:cs typeface="Arial"/>
                <a:sym typeface="Arial"/>
              </a:defRPr>
            </a:lvl6pPr>
            <a:lvl7pPr marL="0" lvl="6" indent="0" algn="l">
              <a:spcBef>
                <a:spcPts val="0"/>
              </a:spcBef>
              <a:buNone/>
              <a:defRPr sz="600" b="0" i="0">
                <a:solidFill>
                  <a:schemeClr val="lt2"/>
                </a:solidFill>
                <a:latin typeface="Arial"/>
                <a:ea typeface="Arial"/>
                <a:cs typeface="Arial"/>
                <a:sym typeface="Arial"/>
              </a:defRPr>
            </a:lvl7pPr>
            <a:lvl8pPr marL="0" lvl="7" indent="0" algn="l">
              <a:spcBef>
                <a:spcPts val="0"/>
              </a:spcBef>
              <a:buNone/>
              <a:defRPr sz="600" b="0" i="0">
                <a:solidFill>
                  <a:schemeClr val="lt2"/>
                </a:solidFill>
                <a:latin typeface="Arial"/>
                <a:ea typeface="Arial"/>
                <a:cs typeface="Arial"/>
                <a:sym typeface="Arial"/>
              </a:defRPr>
            </a:lvl8pPr>
            <a:lvl9pPr marL="0" lvl="8" indent="0" algn="l">
              <a:spcBef>
                <a:spcPts val="0"/>
              </a:spcBef>
              <a:buNone/>
              <a:defRPr sz="600" b="0" i="0">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277" name="Google Shape;277;p38"/>
          <p:cNvSpPr txBox="1">
            <a:spLocks noGrp="1"/>
          </p:cNvSpPr>
          <p:nvPr>
            <p:ph type="body" idx="5"/>
          </p:nvPr>
        </p:nvSpPr>
        <p:spPr>
          <a:xfrm>
            <a:off x="577596" y="2902720"/>
            <a:ext cx="3448050" cy="1597091"/>
          </a:xfrm>
          <a:prstGeom prst="rect">
            <a:avLst/>
          </a:prstGeom>
          <a:noFill/>
          <a:ln>
            <a:noFill/>
          </a:ln>
        </p:spPr>
        <p:txBody>
          <a:bodyPr spcFirstLastPara="1" wrap="square" lIns="0" tIns="34275" rIns="68575" bIns="34275" anchor="t" anchorCtr="0">
            <a:noAutofit/>
          </a:bodyPr>
          <a:lstStyle>
            <a:lvl1pPr marL="457200" marR="0" lvl="0" indent="-228600" algn="l">
              <a:lnSpc>
                <a:spcPct val="150000"/>
              </a:lnSpc>
              <a:spcBef>
                <a:spcPts val="800"/>
              </a:spcBef>
              <a:spcAft>
                <a:spcPts val="0"/>
              </a:spcAft>
              <a:buClr>
                <a:schemeClr val="lt1"/>
              </a:buClr>
              <a:buSzPts val="900"/>
              <a:buFont typeface="Cambria"/>
              <a:buNone/>
              <a:defRPr sz="900" b="0" i="0">
                <a:solidFill>
                  <a:schemeClr val="lt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78" name="Google Shape;278;p38"/>
          <p:cNvSpPr txBox="1">
            <a:spLocks noGrp="1"/>
          </p:cNvSpPr>
          <p:nvPr>
            <p:ph type="body" idx="6"/>
          </p:nvPr>
        </p:nvSpPr>
        <p:spPr>
          <a:xfrm>
            <a:off x="5103876" y="2902720"/>
            <a:ext cx="3448050" cy="1597091"/>
          </a:xfrm>
          <a:prstGeom prst="rect">
            <a:avLst/>
          </a:prstGeom>
          <a:noFill/>
          <a:ln>
            <a:noFill/>
          </a:ln>
        </p:spPr>
        <p:txBody>
          <a:bodyPr spcFirstLastPara="1" wrap="square" lIns="0" tIns="34275" rIns="68575" bIns="34275" anchor="t" anchorCtr="0">
            <a:noAutofit/>
          </a:bodyPr>
          <a:lstStyle>
            <a:lvl1pPr marL="457200" marR="0" lvl="0" indent="-228600" algn="l">
              <a:lnSpc>
                <a:spcPct val="150000"/>
              </a:lnSpc>
              <a:spcBef>
                <a:spcPts val="800"/>
              </a:spcBef>
              <a:spcAft>
                <a:spcPts val="0"/>
              </a:spcAft>
              <a:buClr>
                <a:schemeClr val="lt1"/>
              </a:buClr>
              <a:buSzPts val="900"/>
              <a:buFont typeface="Cambria"/>
              <a:buNone/>
              <a:defRPr sz="900" b="0" i="0">
                <a:solidFill>
                  <a:schemeClr val="lt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plit Statistic_Light">
  <p:cSld name="Split Statistic_Light">
    <p:spTree>
      <p:nvGrpSpPr>
        <p:cNvPr id="1" name="Shape 279"/>
        <p:cNvGrpSpPr/>
        <p:nvPr/>
      </p:nvGrpSpPr>
      <p:grpSpPr>
        <a:xfrm>
          <a:off x="0" y="0"/>
          <a:ext cx="0" cy="0"/>
          <a:chOff x="0" y="0"/>
          <a:chExt cx="0" cy="0"/>
        </a:xfrm>
      </p:grpSpPr>
      <p:cxnSp>
        <p:nvCxnSpPr>
          <p:cNvPr id="280" name="Google Shape;280;p39"/>
          <p:cNvCxnSpPr/>
          <p:nvPr/>
        </p:nvCxnSpPr>
        <p:spPr>
          <a:xfrm>
            <a:off x="577596" y="1935936"/>
            <a:ext cx="879231" cy="0"/>
          </a:xfrm>
          <a:prstGeom prst="straightConnector1">
            <a:avLst/>
          </a:prstGeom>
          <a:noFill/>
          <a:ln w="79375" cap="flat" cmpd="sng">
            <a:solidFill>
              <a:schemeClr val="accent2"/>
            </a:solidFill>
            <a:prstDash val="solid"/>
            <a:miter lim="800000"/>
            <a:headEnd type="none" w="sm" len="sm"/>
            <a:tailEnd type="none" w="sm" len="sm"/>
          </a:ln>
        </p:spPr>
      </p:cxnSp>
      <p:sp>
        <p:nvSpPr>
          <p:cNvPr id="281" name="Google Shape;281;p39"/>
          <p:cNvSpPr txBox="1">
            <a:spLocks noGrp="1"/>
          </p:cNvSpPr>
          <p:nvPr>
            <p:ph type="body" idx="1"/>
          </p:nvPr>
        </p:nvSpPr>
        <p:spPr>
          <a:xfrm>
            <a:off x="577596" y="2902720"/>
            <a:ext cx="3448050" cy="1597091"/>
          </a:xfrm>
          <a:prstGeom prst="rect">
            <a:avLst/>
          </a:prstGeom>
          <a:noFill/>
          <a:ln>
            <a:noFill/>
          </a:ln>
        </p:spPr>
        <p:txBody>
          <a:bodyPr spcFirstLastPara="1" wrap="square" lIns="0" tIns="34275" rIns="68575" bIns="34275" anchor="t" anchorCtr="0">
            <a:noAutofit/>
          </a:bodyPr>
          <a:lstStyle>
            <a:lvl1pPr marL="457200" marR="0" lvl="0" indent="-228600" algn="l">
              <a:lnSpc>
                <a:spcPct val="150000"/>
              </a:lnSpc>
              <a:spcBef>
                <a:spcPts val="800"/>
              </a:spcBef>
              <a:spcAft>
                <a:spcPts val="0"/>
              </a:spcAft>
              <a:buClr>
                <a:schemeClr val="dk1"/>
              </a:buClr>
              <a:buSzPts val="900"/>
              <a:buFont typeface="Cambria"/>
              <a:buNone/>
              <a:defRPr sz="900" b="0" i="0">
                <a:solidFill>
                  <a:schemeClr val="dk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2" name="Google Shape;282;p39"/>
          <p:cNvSpPr txBox="1">
            <a:spLocks noGrp="1"/>
          </p:cNvSpPr>
          <p:nvPr>
            <p:ph type="body" idx="2"/>
          </p:nvPr>
        </p:nvSpPr>
        <p:spPr>
          <a:xfrm>
            <a:off x="577596" y="2428120"/>
            <a:ext cx="1984835"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accen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3" name="Google Shape;283;p39"/>
          <p:cNvSpPr txBox="1">
            <a:spLocks noGrp="1"/>
          </p:cNvSpPr>
          <p:nvPr>
            <p:ph type="body" idx="3"/>
          </p:nvPr>
        </p:nvSpPr>
        <p:spPr>
          <a:xfrm>
            <a:off x="501805" y="873443"/>
            <a:ext cx="3538319" cy="1052243"/>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7200"/>
              <a:buNone/>
              <a:defRPr sz="7200" b="1" i="0">
                <a:solidFill>
                  <a:schemeClr val="dk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284" name="Google Shape;284;p39"/>
          <p:cNvCxnSpPr/>
          <p:nvPr/>
        </p:nvCxnSpPr>
        <p:spPr>
          <a:xfrm>
            <a:off x="5103876" y="1935936"/>
            <a:ext cx="879231" cy="0"/>
          </a:xfrm>
          <a:prstGeom prst="straightConnector1">
            <a:avLst/>
          </a:prstGeom>
          <a:noFill/>
          <a:ln w="79375" cap="flat" cmpd="sng">
            <a:solidFill>
              <a:schemeClr val="accent2"/>
            </a:solidFill>
            <a:prstDash val="solid"/>
            <a:miter lim="800000"/>
            <a:headEnd type="none" w="sm" len="sm"/>
            <a:tailEnd type="none" w="sm" len="sm"/>
          </a:ln>
        </p:spPr>
      </p:cxnSp>
      <p:sp>
        <p:nvSpPr>
          <p:cNvPr id="285" name="Google Shape;285;p39"/>
          <p:cNvSpPr txBox="1">
            <a:spLocks noGrp="1"/>
          </p:cNvSpPr>
          <p:nvPr>
            <p:ph type="body" idx="4"/>
          </p:nvPr>
        </p:nvSpPr>
        <p:spPr>
          <a:xfrm>
            <a:off x="5103876" y="2902720"/>
            <a:ext cx="3448050" cy="1597091"/>
          </a:xfrm>
          <a:prstGeom prst="rect">
            <a:avLst/>
          </a:prstGeom>
          <a:noFill/>
          <a:ln>
            <a:noFill/>
          </a:ln>
        </p:spPr>
        <p:txBody>
          <a:bodyPr spcFirstLastPara="1" wrap="square" lIns="0" tIns="34275" rIns="68575" bIns="34275" anchor="t" anchorCtr="0">
            <a:noAutofit/>
          </a:bodyPr>
          <a:lstStyle>
            <a:lvl1pPr marL="457200" marR="0" lvl="0" indent="-228600" algn="l">
              <a:lnSpc>
                <a:spcPct val="150000"/>
              </a:lnSpc>
              <a:spcBef>
                <a:spcPts val="800"/>
              </a:spcBef>
              <a:spcAft>
                <a:spcPts val="0"/>
              </a:spcAft>
              <a:buClr>
                <a:schemeClr val="dk1"/>
              </a:buClr>
              <a:buSzPts val="900"/>
              <a:buFont typeface="Cambria"/>
              <a:buNone/>
              <a:defRPr sz="900" b="0" i="0">
                <a:solidFill>
                  <a:schemeClr val="dk1"/>
                </a:solidFill>
              </a:defRPr>
            </a:lvl1pPr>
            <a:lvl2pPr marL="914400" lvl="1" indent="-228600" algn="l">
              <a:lnSpc>
                <a:spcPct val="90000"/>
              </a:lnSpc>
              <a:spcBef>
                <a:spcPts val="400"/>
              </a:spcBef>
              <a:spcAft>
                <a:spcPts val="0"/>
              </a:spcAft>
              <a:buSzPts val="1100"/>
              <a:buFont typeface="Cambria"/>
              <a:buNone/>
              <a:defRPr sz="1100" b="0" i="0"/>
            </a:lvl2pPr>
            <a:lvl3pPr marL="1371600" lvl="2" indent="-228600" algn="l">
              <a:lnSpc>
                <a:spcPct val="90000"/>
              </a:lnSpc>
              <a:spcBef>
                <a:spcPts val="400"/>
              </a:spcBef>
              <a:spcAft>
                <a:spcPts val="0"/>
              </a:spcAft>
              <a:buSzPts val="1100"/>
              <a:buFont typeface="Cambria"/>
              <a:buNone/>
              <a:defRPr sz="1100" b="0" i="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6" name="Google Shape;286;p39"/>
          <p:cNvSpPr txBox="1">
            <a:spLocks noGrp="1"/>
          </p:cNvSpPr>
          <p:nvPr>
            <p:ph type="body" idx="5"/>
          </p:nvPr>
        </p:nvSpPr>
        <p:spPr>
          <a:xfrm>
            <a:off x="5103876" y="2428120"/>
            <a:ext cx="1984835" cy="4540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accen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7" name="Google Shape;287;p39"/>
          <p:cNvSpPr txBox="1">
            <a:spLocks noGrp="1"/>
          </p:cNvSpPr>
          <p:nvPr>
            <p:ph type="body" idx="6"/>
          </p:nvPr>
        </p:nvSpPr>
        <p:spPr>
          <a:xfrm>
            <a:off x="5028085" y="873443"/>
            <a:ext cx="3538319" cy="1052243"/>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7200"/>
              <a:buNone/>
              <a:defRPr sz="7200" b="1" i="0">
                <a:solidFill>
                  <a:schemeClr val="dk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8" name="Google Shape;288;p39"/>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pic>
        <p:nvPicPr>
          <p:cNvPr id="289" name="Google Shape;289;p39"/>
          <p:cNvPicPr preferRelativeResize="0"/>
          <p:nvPr/>
        </p:nvPicPr>
        <p:blipFill rotWithShape="1">
          <a:blip r:embed="rId2">
            <a:alphaModFix/>
          </a:blip>
          <a:srcRect/>
          <a:stretch/>
        </p:blipFill>
        <p:spPr>
          <a:xfrm>
            <a:off x="7689934" y="194095"/>
            <a:ext cx="1170897" cy="162641"/>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esktop Screen_Full">
  <p:cSld name="Desktop Screen_Full">
    <p:spTree>
      <p:nvGrpSpPr>
        <p:cNvPr id="1" name="Shape 290"/>
        <p:cNvGrpSpPr/>
        <p:nvPr/>
      </p:nvGrpSpPr>
      <p:grpSpPr>
        <a:xfrm>
          <a:off x="0" y="0"/>
          <a:ext cx="0" cy="0"/>
          <a:chOff x="0" y="0"/>
          <a:chExt cx="0" cy="0"/>
        </a:xfrm>
      </p:grpSpPr>
      <p:sp>
        <p:nvSpPr>
          <p:cNvPr id="291" name="Google Shape;291;p40"/>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cxnSp>
        <p:nvCxnSpPr>
          <p:cNvPr id="292" name="Google Shape;292;p40"/>
          <p:cNvCxnSpPr/>
          <p:nvPr/>
        </p:nvCxnSpPr>
        <p:spPr>
          <a:xfrm>
            <a:off x="672841" y="944653"/>
            <a:ext cx="879231" cy="0"/>
          </a:xfrm>
          <a:prstGeom prst="straightConnector1">
            <a:avLst/>
          </a:prstGeom>
          <a:noFill/>
          <a:ln w="79375" cap="flat" cmpd="sng">
            <a:solidFill>
              <a:schemeClr val="accent2"/>
            </a:solidFill>
            <a:prstDash val="solid"/>
            <a:miter lim="800000"/>
            <a:headEnd type="none" w="sm" len="sm"/>
            <a:tailEnd type="none" w="sm" len="sm"/>
          </a:ln>
        </p:spPr>
      </p:cxnSp>
      <p:sp>
        <p:nvSpPr>
          <p:cNvPr id="293" name="Google Shape;293;p40"/>
          <p:cNvSpPr txBox="1">
            <a:spLocks noGrp="1"/>
          </p:cNvSpPr>
          <p:nvPr>
            <p:ph type="title"/>
          </p:nvPr>
        </p:nvSpPr>
        <p:spPr>
          <a:xfrm>
            <a:off x="684428" y="262130"/>
            <a:ext cx="6656070" cy="598633"/>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chemeClr val="dk1"/>
              </a:buClr>
              <a:buSzPts val="3000"/>
              <a:buFont typeface="Oswald"/>
              <a:buNone/>
              <a:defRPr>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294" name="Google Shape;294;p40"/>
          <p:cNvPicPr preferRelativeResize="0"/>
          <p:nvPr/>
        </p:nvPicPr>
        <p:blipFill rotWithShape="1">
          <a:blip r:embed="rId2">
            <a:alphaModFix/>
          </a:blip>
          <a:srcRect/>
          <a:stretch/>
        </p:blipFill>
        <p:spPr>
          <a:xfrm>
            <a:off x="7689934" y="194095"/>
            <a:ext cx="1170897" cy="162641"/>
          </a:xfrm>
          <a:prstGeom prst="rect">
            <a:avLst/>
          </a:prstGeom>
          <a:noFill/>
          <a:ln>
            <a:noFill/>
          </a:ln>
        </p:spPr>
      </p:pic>
      <p:pic>
        <p:nvPicPr>
          <p:cNvPr id="295" name="Google Shape;295;p40"/>
          <p:cNvPicPr preferRelativeResize="0"/>
          <p:nvPr/>
        </p:nvPicPr>
        <p:blipFill rotWithShape="1">
          <a:blip r:embed="rId3">
            <a:alphaModFix/>
          </a:blip>
          <a:srcRect/>
          <a:stretch/>
        </p:blipFill>
        <p:spPr>
          <a:xfrm>
            <a:off x="967466" y="1025335"/>
            <a:ext cx="6999916" cy="3937453"/>
          </a:xfrm>
          <a:prstGeom prst="rect">
            <a:avLst/>
          </a:prstGeom>
          <a:noFill/>
          <a:ln>
            <a:noFill/>
          </a:ln>
        </p:spPr>
      </p:pic>
      <p:sp>
        <p:nvSpPr>
          <p:cNvPr id="296" name="Google Shape;296;p40"/>
          <p:cNvSpPr>
            <a:spLocks noGrp="1"/>
          </p:cNvSpPr>
          <p:nvPr>
            <p:ph type="pic" idx="2"/>
          </p:nvPr>
        </p:nvSpPr>
        <p:spPr>
          <a:xfrm>
            <a:off x="2480983" y="1381686"/>
            <a:ext cx="3973607" cy="2249020"/>
          </a:xfrm>
          <a:prstGeom prst="rect">
            <a:avLst/>
          </a:prstGeom>
          <a:solidFill>
            <a:srgbClr val="BFBFBF"/>
          </a:solid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2400"/>
              <a:buFont typeface="Arial"/>
              <a:buNone/>
              <a:defRPr sz="2400" b="0" i="0" u="none" strike="noStrike" cap="none">
                <a:solidFill>
                  <a:srgbClr val="FEFEFE"/>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2100"/>
              <a:buFont typeface="Arial"/>
              <a:buNone/>
              <a:defRPr sz="21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800"/>
              <a:buFont typeface="Arial"/>
              <a:buNone/>
              <a:defRPr sz="18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500"/>
              <a:buFont typeface="Arial"/>
              <a:buNone/>
              <a:defRPr sz="15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1500"/>
              <a:buFont typeface="Arial"/>
              <a:buNone/>
              <a:defRPr sz="15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esktop and Mobile Screens">
  <p:cSld name="Desktop and Mobile Screens">
    <p:spTree>
      <p:nvGrpSpPr>
        <p:cNvPr id="1" name="Shape 297"/>
        <p:cNvGrpSpPr/>
        <p:nvPr/>
      </p:nvGrpSpPr>
      <p:grpSpPr>
        <a:xfrm>
          <a:off x="0" y="0"/>
          <a:ext cx="0" cy="0"/>
          <a:chOff x="0" y="0"/>
          <a:chExt cx="0" cy="0"/>
        </a:xfrm>
      </p:grpSpPr>
      <p:sp>
        <p:nvSpPr>
          <p:cNvPr id="298" name="Google Shape;298;p41"/>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cxnSp>
        <p:nvCxnSpPr>
          <p:cNvPr id="299" name="Google Shape;299;p41"/>
          <p:cNvCxnSpPr/>
          <p:nvPr/>
        </p:nvCxnSpPr>
        <p:spPr>
          <a:xfrm>
            <a:off x="672841" y="944653"/>
            <a:ext cx="879231" cy="0"/>
          </a:xfrm>
          <a:prstGeom prst="straightConnector1">
            <a:avLst/>
          </a:prstGeom>
          <a:noFill/>
          <a:ln w="79375" cap="flat" cmpd="sng">
            <a:solidFill>
              <a:schemeClr val="accent2"/>
            </a:solidFill>
            <a:prstDash val="solid"/>
            <a:miter lim="800000"/>
            <a:headEnd type="none" w="sm" len="sm"/>
            <a:tailEnd type="none" w="sm" len="sm"/>
          </a:ln>
        </p:spPr>
      </p:cxnSp>
      <p:sp>
        <p:nvSpPr>
          <p:cNvPr id="300" name="Google Shape;300;p41"/>
          <p:cNvSpPr txBox="1">
            <a:spLocks noGrp="1"/>
          </p:cNvSpPr>
          <p:nvPr>
            <p:ph type="title"/>
          </p:nvPr>
        </p:nvSpPr>
        <p:spPr>
          <a:xfrm>
            <a:off x="684428" y="262130"/>
            <a:ext cx="6656070" cy="598633"/>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chemeClr val="dk1"/>
              </a:buClr>
              <a:buSzPts val="3000"/>
              <a:buFont typeface="Oswald"/>
              <a:buNone/>
              <a:defRPr>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301" name="Google Shape;301;p41"/>
          <p:cNvPicPr preferRelativeResize="0"/>
          <p:nvPr/>
        </p:nvPicPr>
        <p:blipFill rotWithShape="1">
          <a:blip r:embed="rId2">
            <a:alphaModFix/>
          </a:blip>
          <a:srcRect/>
          <a:stretch/>
        </p:blipFill>
        <p:spPr>
          <a:xfrm>
            <a:off x="7689934" y="194095"/>
            <a:ext cx="1170897" cy="162641"/>
          </a:xfrm>
          <a:prstGeom prst="rect">
            <a:avLst/>
          </a:prstGeom>
          <a:noFill/>
          <a:ln>
            <a:noFill/>
          </a:ln>
        </p:spPr>
      </p:pic>
      <p:pic>
        <p:nvPicPr>
          <p:cNvPr id="302" name="Google Shape;302;p41"/>
          <p:cNvPicPr preferRelativeResize="0"/>
          <p:nvPr/>
        </p:nvPicPr>
        <p:blipFill rotWithShape="1">
          <a:blip r:embed="rId3">
            <a:alphaModFix/>
          </a:blip>
          <a:srcRect/>
          <a:stretch/>
        </p:blipFill>
        <p:spPr>
          <a:xfrm>
            <a:off x="510269" y="1025335"/>
            <a:ext cx="6999916" cy="3937453"/>
          </a:xfrm>
          <a:prstGeom prst="rect">
            <a:avLst/>
          </a:prstGeom>
          <a:noFill/>
          <a:ln>
            <a:noFill/>
          </a:ln>
        </p:spPr>
      </p:pic>
      <p:sp>
        <p:nvSpPr>
          <p:cNvPr id="303" name="Google Shape;303;p41"/>
          <p:cNvSpPr>
            <a:spLocks noGrp="1"/>
          </p:cNvSpPr>
          <p:nvPr>
            <p:ph type="pic" idx="2"/>
          </p:nvPr>
        </p:nvSpPr>
        <p:spPr>
          <a:xfrm>
            <a:off x="2023786" y="1381686"/>
            <a:ext cx="3973607" cy="2249020"/>
          </a:xfrm>
          <a:prstGeom prst="rect">
            <a:avLst/>
          </a:prstGeom>
          <a:solidFill>
            <a:srgbClr val="BFBFBF"/>
          </a:solid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2400"/>
              <a:buFont typeface="Arial"/>
              <a:buNone/>
              <a:defRPr sz="2400" b="0" i="0" u="none" strike="noStrike" cap="none">
                <a:solidFill>
                  <a:srgbClr val="FEFEFE"/>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2100"/>
              <a:buFont typeface="Arial"/>
              <a:buNone/>
              <a:defRPr sz="21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800"/>
              <a:buFont typeface="Arial"/>
              <a:buNone/>
              <a:defRPr sz="18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500"/>
              <a:buFont typeface="Arial"/>
              <a:buNone/>
              <a:defRPr sz="15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1500"/>
              <a:buFont typeface="Arial"/>
              <a:buNone/>
              <a:defRPr sz="15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pic>
        <p:nvPicPr>
          <p:cNvPr id="304" name="Google Shape;304;p41"/>
          <p:cNvPicPr preferRelativeResize="0"/>
          <p:nvPr/>
        </p:nvPicPr>
        <p:blipFill rotWithShape="1">
          <a:blip r:embed="rId4">
            <a:alphaModFix/>
          </a:blip>
          <a:srcRect/>
          <a:stretch/>
        </p:blipFill>
        <p:spPr>
          <a:xfrm>
            <a:off x="6016662" y="2393606"/>
            <a:ext cx="1261408" cy="2474201"/>
          </a:xfrm>
          <a:prstGeom prst="rect">
            <a:avLst/>
          </a:prstGeom>
          <a:noFill/>
          <a:ln>
            <a:noFill/>
          </a:ln>
        </p:spPr>
      </p:pic>
      <p:sp>
        <p:nvSpPr>
          <p:cNvPr id="305" name="Google Shape;305;p41"/>
          <p:cNvSpPr>
            <a:spLocks noGrp="1"/>
          </p:cNvSpPr>
          <p:nvPr>
            <p:ph type="pic" idx="3"/>
          </p:nvPr>
        </p:nvSpPr>
        <p:spPr>
          <a:xfrm>
            <a:off x="6129809" y="2663683"/>
            <a:ext cx="1027262" cy="1936892"/>
          </a:xfrm>
          <a:prstGeom prst="rect">
            <a:avLst/>
          </a:prstGeom>
          <a:solidFill>
            <a:srgbClr val="BFBFBF"/>
          </a:solid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1400"/>
              <a:buFont typeface="Arial"/>
              <a:buNone/>
              <a:defRPr sz="1400" b="0" i="0" u="none" strike="noStrike" cap="none">
                <a:solidFill>
                  <a:srgbClr val="FEFEFE"/>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2100"/>
              <a:buFont typeface="Arial"/>
              <a:buNone/>
              <a:defRPr sz="21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800"/>
              <a:buFont typeface="Arial"/>
              <a:buNone/>
              <a:defRPr sz="18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500"/>
              <a:buFont typeface="Arial"/>
              <a:buNone/>
              <a:defRPr sz="15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1500"/>
              <a:buFont typeface="Arial"/>
              <a:buNone/>
              <a:defRPr sz="15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obile Screen">
  <p:cSld name="Mobile Screen">
    <p:spTree>
      <p:nvGrpSpPr>
        <p:cNvPr id="1" name="Shape 306"/>
        <p:cNvGrpSpPr/>
        <p:nvPr/>
      </p:nvGrpSpPr>
      <p:grpSpPr>
        <a:xfrm>
          <a:off x="0" y="0"/>
          <a:ext cx="0" cy="0"/>
          <a:chOff x="0" y="0"/>
          <a:chExt cx="0" cy="0"/>
        </a:xfrm>
      </p:grpSpPr>
      <p:sp>
        <p:nvSpPr>
          <p:cNvPr id="307" name="Google Shape;307;p42"/>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cxnSp>
        <p:nvCxnSpPr>
          <p:cNvPr id="308" name="Google Shape;308;p42"/>
          <p:cNvCxnSpPr/>
          <p:nvPr/>
        </p:nvCxnSpPr>
        <p:spPr>
          <a:xfrm>
            <a:off x="672841" y="944653"/>
            <a:ext cx="879231" cy="0"/>
          </a:xfrm>
          <a:prstGeom prst="straightConnector1">
            <a:avLst/>
          </a:prstGeom>
          <a:noFill/>
          <a:ln w="79375" cap="flat" cmpd="sng">
            <a:solidFill>
              <a:schemeClr val="accent2"/>
            </a:solidFill>
            <a:prstDash val="solid"/>
            <a:miter lim="800000"/>
            <a:headEnd type="none" w="sm" len="sm"/>
            <a:tailEnd type="none" w="sm" len="sm"/>
          </a:ln>
        </p:spPr>
      </p:cxnSp>
      <p:sp>
        <p:nvSpPr>
          <p:cNvPr id="309" name="Google Shape;309;p42"/>
          <p:cNvSpPr txBox="1">
            <a:spLocks noGrp="1"/>
          </p:cNvSpPr>
          <p:nvPr>
            <p:ph type="title"/>
          </p:nvPr>
        </p:nvSpPr>
        <p:spPr>
          <a:xfrm>
            <a:off x="684428" y="262130"/>
            <a:ext cx="6656070" cy="598633"/>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chemeClr val="dk1"/>
              </a:buClr>
              <a:buSzPts val="3000"/>
              <a:buFont typeface="Oswald"/>
              <a:buNone/>
              <a:defRPr>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310" name="Google Shape;310;p42"/>
          <p:cNvPicPr preferRelativeResize="0"/>
          <p:nvPr/>
        </p:nvPicPr>
        <p:blipFill rotWithShape="1">
          <a:blip r:embed="rId2">
            <a:alphaModFix/>
          </a:blip>
          <a:srcRect/>
          <a:stretch/>
        </p:blipFill>
        <p:spPr>
          <a:xfrm>
            <a:off x="7689934" y="194095"/>
            <a:ext cx="1170897" cy="162641"/>
          </a:xfrm>
          <a:prstGeom prst="rect">
            <a:avLst/>
          </a:prstGeom>
          <a:noFill/>
          <a:ln>
            <a:noFill/>
          </a:ln>
        </p:spPr>
      </p:pic>
      <p:pic>
        <p:nvPicPr>
          <p:cNvPr id="311" name="Google Shape;311;p42"/>
          <p:cNvPicPr preferRelativeResize="0"/>
          <p:nvPr/>
        </p:nvPicPr>
        <p:blipFill rotWithShape="1">
          <a:blip r:embed="rId3">
            <a:alphaModFix/>
          </a:blip>
          <a:srcRect/>
          <a:stretch/>
        </p:blipFill>
        <p:spPr>
          <a:xfrm>
            <a:off x="3708886" y="944653"/>
            <a:ext cx="2048713" cy="4018468"/>
          </a:xfrm>
          <a:prstGeom prst="rect">
            <a:avLst/>
          </a:prstGeom>
          <a:noFill/>
          <a:ln>
            <a:noFill/>
          </a:ln>
        </p:spPr>
      </p:pic>
      <p:sp>
        <p:nvSpPr>
          <p:cNvPr id="312" name="Google Shape;312;p42"/>
          <p:cNvSpPr>
            <a:spLocks noGrp="1"/>
          </p:cNvSpPr>
          <p:nvPr>
            <p:ph type="pic" idx="2"/>
          </p:nvPr>
        </p:nvSpPr>
        <p:spPr>
          <a:xfrm>
            <a:off x="3895042" y="1366005"/>
            <a:ext cx="1670057" cy="3148532"/>
          </a:xfrm>
          <a:prstGeom prst="rect">
            <a:avLst/>
          </a:prstGeom>
          <a:solidFill>
            <a:srgbClr val="BFBFBF"/>
          </a:solid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2400"/>
              <a:buFont typeface="Arial"/>
              <a:buNone/>
              <a:defRPr sz="2400" b="0" i="0" u="none" strike="noStrike" cap="none">
                <a:solidFill>
                  <a:srgbClr val="FEFEFE"/>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2100"/>
              <a:buFont typeface="Arial"/>
              <a:buNone/>
              <a:defRPr sz="21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800"/>
              <a:buFont typeface="Arial"/>
              <a:buNone/>
              <a:defRPr sz="18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500"/>
              <a:buFont typeface="Arial"/>
              <a:buNone/>
              <a:defRPr sz="15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1500"/>
              <a:buFont typeface="Arial"/>
              <a:buNone/>
              <a:defRPr sz="15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obile Screen and Text">
  <p:cSld name="Mobile Screen and Text">
    <p:spTree>
      <p:nvGrpSpPr>
        <p:cNvPr id="1" name="Shape 313"/>
        <p:cNvGrpSpPr/>
        <p:nvPr/>
      </p:nvGrpSpPr>
      <p:grpSpPr>
        <a:xfrm>
          <a:off x="0" y="0"/>
          <a:ext cx="0" cy="0"/>
          <a:chOff x="0" y="0"/>
          <a:chExt cx="0" cy="0"/>
        </a:xfrm>
      </p:grpSpPr>
      <p:pic>
        <p:nvPicPr>
          <p:cNvPr id="314" name="Google Shape;314;p43" descr="A picture containing monitor, mirror&#10;&#10;Description automatically generated"/>
          <p:cNvPicPr preferRelativeResize="0"/>
          <p:nvPr/>
        </p:nvPicPr>
        <p:blipFill rotWithShape="1">
          <a:blip r:embed="rId2">
            <a:alphaModFix/>
          </a:blip>
          <a:srcRect/>
          <a:stretch/>
        </p:blipFill>
        <p:spPr>
          <a:xfrm>
            <a:off x="5562244" y="538976"/>
            <a:ext cx="2048713" cy="4018468"/>
          </a:xfrm>
          <a:prstGeom prst="rect">
            <a:avLst/>
          </a:prstGeom>
          <a:noFill/>
          <a:ln>
            <a:noFill/>
          </a:ln>
        </p:spPr>
      </p:pic>
      <p:sp>
        <p:nvSpPr>
          <p:cNvPr id="315" name="Google Shape;315;p43"/>
          <p:cNvSpPr txBox="1">
            <a:spLocks noGrp="1"/>
          </p:cNvSpPr>
          <p:nvPr>
            <p:ph type="body" idx="1"/>
          </p:nvPr>
        </p:nvSpPr>
        <p:spPr>
          <a:xfrm>
            <a:off x="686289" y="2314266"/>
            <a:ext cx="3479947" cy="1885950"/>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SzPts val="900"/>
              <a:buFont typeface="Cambria"/>
              <a:buNone/>
              <a:defRPr sz="900" b="0" i="0">
                <a:solidFill>
                  <a:schemeClr val="dk1"/>
                </a:solidFill>
              </a:defRPr>
            </a:lvl1pPr>
            <a:lvl2pPr marL="914400" lvl="1" indent="-298450" algn="l">
              <a:lnSpc>
                <a:spcPct val="90000"/>
              </a:lnSpc>
              <a:spcBef>
                <a:spcPts val="400"/>
              </a:spcBef>
              <a:spcAft>
                <a:spcPts val="0"/>
              </a:spcAft>
              <a:buSzPts val="1100"/>
              <a:buChar char="•"/>
              <a:defRPr sz="1100"/>
            </a:lvl2pPr>
            <a:lvl3pPr marL="1371600" lvl="2" indent="-298450" algn="l">
              <a:lnSpc>
                <a:spcPct val="90000"/>
              </a:lnSpc>
              <a:spcBef>
                <a:spcPts val="400"/>
              </a:spcBef>
              <a:spcAft>
                <a:spcPts val="0"/>
              </a:spcAft>
              <a:buSzPts val="1100"/>
              <a:buChar char="•"/>
              <a:defRPr sz="1100"/>
            </a:lvl3pPr>
            <a:lvl4pPr marL="1828800" lvl="3" indent="-298450" algn="l">
              <a:lnSpc>
                <a:spcPct val="90000"/>
              </a:lnSpc>
              <a:spcBef>
                <a:spcPts val="400"/>
              </a:spcBef>
              <a:spcAft>
                <a:spcPts val="0"/>
              </a:spcAft>
              <a:buSzPts val="1100"/>
              <a:buChar char="•"/>
              <a:defRPr sz="1100"/>
            </a:lvl4pPr>
            <a:lvl5pPr marL="2286000" lvl="4" indent="-298450" algn="l">
              <a:lnSpc>
                <a:spcPct val="90000"/>
              </a:lnSpc>
              <a:spcBef>
                <a:spcPts val="400"/>
              </a:spcBef>
              <a:spcAft>
                <a:spcPts val="0"/>
              </a:spcAft>
              <a:buSzPts val="1100"/>
              <a:buChar char="•"/>
              <a:defRPr sz="11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6" name="Google Shape;316;p43"/>
          <p:cNvSpPr txBox="1">
            <a:spLocks noGrp="1"/>
          </p:cNvSpPr>
          <p:nvPr>
            <p:ph type="title"/>
          </p:nvPr>
        </p:nvSpPr>
        <p:spPr>
          <a:xfrm>
            <a:off x="686288" y="579458"/>
            <a:ext cx="3479946" cy="805413"/>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chemeClr val="dk1"/>
              </a:buClr>
              <a:buSzPts val="3000"/>
              <a:buFont typeface="Arial"/>
              <a:buNone/>
              <a:defRPr sz="3000" b="1" i="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17" name="Google Shape;317;p43"/>
          <p:cNvSpPr txBox="1">
            <a:spLocks noGrp="1"/>
          </p:cNvSpPr>
          <p:nvPr>
            <p:ph type="body" idx="2"/>
          </p:nvPr>
        </p:nvSpPr>
        <p:spPr>
          <a:xfrm>
            <a:off x="686289" y="1487826"/>
            <a:ext cx="3479947" cy="302766"/>
          </a:xfrm>
          <a:prstGeom prst="rect">
            <a:avLst/>
          </a:prstGeom>
          <a:noFill/>
          <a:ln>
            <a:noFill/>
          </a:ln>
        </p:spPr>
        <p:txBody>
          <a:bodyPr spcFirstLastPara="1" wrap="square" lIns="0" tIns="34275" rIns="68575" bIns="34275" anchor="ctr" anchorCtr="0">
            <a:noAutofit/>
          </a:bodyPr>
          <a:lstStyle>
            <a:lvl1pPr marL="457200" lvl="0" indent="-228600" algn="l">
              <a:lnSpc>
                <a:spcPct val="90000"/>
              </a:lnSpc>
              <a:spcBef>
                <a:spcPts val="800"/>
              </a:spcBef>
              <a:spcAft>
                <a:spcPts val="0"/>
              </a:spcAft>
              <a:buSzPts val="1400"/>
              <a:buFont typeface="Cambria"/>
              <a:buNone/>
              <a:defRPr sz="1400" b="0" i="1">
                <a:solidFill>
                  <a:schemeClr val="dk2"/>
                </a:solidFill>
                <a:latin typeface="Cambria"/>
                <a:ea typeface="Cambria"/>
                <a:cs typeface="Cambria"/>
                <a:sym typeface="Cambria"/>
              </a:defRPr>
            </a:lvl1pPr>
            <a:lvl2pPr marL="914400" lvl="1" indent="-298450" algn="l">
              <a:lnSpc>
                <a:spcPct val="90000"/>
              </a:lnSpc>
              <a:spcBef>
                <a:spcPts val="400"/>
              </a:spcBef>
              <a:spcAft>
                <a:spcPts val="0"/>
              </a:spcAft>
              <a:buSzPts val="1100"/>
              <a:buChar char="•"/>
              <a:defRPr sz="1100"/>
            </a:lvl2pPr>
            <a:lvl3pPr marL="1371600" lvl="2" indent="-298450" algn="l">
              <a:lnSpc>
                <a:spcPct val="90000"/>
              </a:lnSpc>
              <a:spcBef>
                <a:spcPts val="400"/>
              </a:spcBef>
              <a:spcAft>
                <a:spcPts val="0"/>
              </a:spcAft>
              <a:buSzPts val="1100"/>
              <a:buChar char="•"/>
              <a:defRPr sz="1100"/>
            </a:lvl3pPr>
            <a:lvl4pPr marL="1828800" lvl="3" indent="-298450" algn="l">
              <a:lnSpc>
                <a:spcPct val="90000"/>
              </a:lnSpc>
              <a:spcBef>
                <a:spcPts val="400"/>
              </a:spcBef>
              <a:spcAft>
                <a:spcPts val="0"/>
              </a:spcAft>
              <a:buSzPts val="1100"/>
              <a:buChar char="•"/>
              <a:defRPr sz="1100"/>
            </a:lvl4pPr>
            <a:lvl5pPr marL="2286000" lvl="4" indent="-298450" algn="l">
              <a:lnSpc>
                <a:spcPct val="90000"/>
              </a:lnSpc>
              <a:spcBef>
                <a:spcPts val="400"/>
              </a:spcBef>
              <a:spcAft>
                <a:spcPts val="0"/>
              </a:spcAft>
              <a:buSzPts val="1100"/>
              <a:buChar char="•"/>
              <a:defRPr sz="11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318" name="Google Shape;318;p43"/>
          <p:cNvCxnSpPr/>
          <p:nvPr/>
        </p:nvCxnSpPr>
        <p:spPr>
          <a:xfrm>
            <a:off x="686288" y="2036977"/>
            <a:ext cx="879231" cy="0"/>
          </a:xfrm>
          <a:prstGeom prst="straightConnector1">
            <a:avLst/>
          </a:prstGeom>
          <a:noFill/>
          <a:ln w="79375" cap="flat" cmpd="sng">
            <a:solidFill>
              <a:schemeClr val="accent2"/>
            </a:solidFill>
            <a:prstDash val="solid"/>
            <a:miter lim="800000"/>
            <a:headEnd type="none" w="sm" len="sm"/>
            <a:tailEnd type="none" w="sm" len="sm"/>
          </a:ln>
        </p:spPr>
      </p:cxnSp>
      <p:pic>
        <p:nvPicPr>
          <p:cNvPr id="319" name="Google Shape;319;p43"/>
          <p:cNvPicPr preferRelativeResize="0"/>
          <p:nvPr/>
        </p:nvPicPr>
        <p:blipFill rotWithShape="1">
          <a:blip r:embed="rId3">
            <a:alphaModFix/>
          </a:blip>
          <a:srcRect/>
          <a:stretch/>
        </p:blipFill>
        <p:spPr>
          <a:xfrm>
            <a:off x="7689934" y="194095"/>
            <a:ext cx="1170897" cy="162641"/>
          </a:xfrm>
          <a:prstGeom prst="rect">
            <a:avLst/>
          </a:prstGeom>
          <a:noFill/>
          <a:ln>
            <a:noFill/>
          </a:ln>
        </p:spPr>
      </p:pic>
      <p:sp>
        <p:nvSpPr>
          <p:cNvPr id="320" name="Google Shape;320;p43"/>
          <p:cNvSpPr>
            <a:spLocks noGrp="1"/>
          </p:cNvSpPr>
          <p:nvPr>
            <p:ph type="pic" idx="3"/>
          </p:nvPr>
        </p:nvSpPr>
        <p:spPr>
          <a:xfrm>
            <a:off x="5748401" y="960328"/>
            <a:ext cx="1668226" cy="3148532"/>
          </a:xfrm>
          <a:prstGeom prst="rect">
            <a:avLst/>
          </a:prstGeom>
          <a:solidFill>
            <a:srgbClr val="BFBFBF"/>
          </a:solid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2400"/>
              <a:buFont typeface="Arial"/>
              <a:buNone/>
              <a:defRPr sz="2400" b="0" i="0" u="none" strike="noStrike" cap="none">
                <a:solidFill>
                  <a:srgbClr val="FEFEFE"/>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2100"/>
              <a:buFont typeface="Arial"/>
              <a:buNone/>
              <a:defRPr sz="21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800"/>
              <a:buFont typeface="Arial"/>
              <a:buNone/>
              <a:defRPr sz="18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500"/>
              <a:buFont typeface="Arial"/>
              <a:buNone/>
              <a:defRPr sz="15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1500"/>
              <a:buFont typeface="Arial"/>
              <a:buNone/>
              <a:defRPr sz="15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321" name="Google Shape;321;p43"/>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Mobile Screen and Text">
  <p:cSld name="1_Mobile Screen and Text">
    <p:spTree>
      <p:nvGrpSpPr>
        <p:cNvPr id="1" name="Shape 322"/>
        <p:cNvGrpSpPr/>
        <p:nvPr/>
      </p:nvGrpSpPr>
      <p:grpSpPr>
        <a:xfrm>
          <a:off x="0" y="0"/>
          <a:ext cx="0" cy="0"/>
          <a:chOff x="0" y="0"/>
          <a:chExt cx="0" cy="0"/>
        </a:xfrm>
      </p:grpSpPr>
      <p:sp>
        <p:nvSpPr>
          <p:cNvPr id="323" name="Google Shape;323;p44"/>
          <p:cNvSpPr txBox="1">
            <a:spLocks noGrp="1"/>
          </p:cNvSpPr>
          <p:nvPr>
            <p:ph type="body" idx="1"/>
          </p:nvPr>
        </p:nvSpPr>
        <p:spPr>
          <a:xfrm>
            <a:off x="686289" y="2314266"/>
            <a:ext cx="3479947" cy="1885950"/>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SzPts val="900"/>
              <a:buFont typeface="Cambria"/>
              <a:buNone/>
              <a:defRPr sz="900" b="0" i="0">
                <a:solidFill>
                  <a:schemeClr val="dk1"/>
                </a:solidFill>
              </a:defRPr>
            </a:lvl1pPr>
            <a:lvl2pPr marL="914400" lvl="1" indent="-298450" algn="l">
              <a:lnSpc>
                <a:spcPct val="90000"/>
              </a:lnSpc>
              <a:spcBef>
                <a:spcPts val="400"/>
              </a:spcBef>
              <a:spcAft>
                <a:spcPts val="0"/>
              </a:spcAft>
              <a:buSzPts val="1100"/>
              <a:buChar char="•"/>
              <a:defRPr sz="1100"/>
            </a:lvl2pPr>
            <a:lvl3pPr marL="1371600" lvl="2" indent="-298450" algn="l">
              <a:lnSpc>
                <a:spcPct val="90000"/>
              </a:lnSpc>
              <a:spcBef>
                <a:spcPts val="400"/>
              </a:spcBef>
              <a:spcAft>
                <a:spcPts val="0"/>
              </a:spcAft>
              <a:buSzPts val="1100"/>
              <a:buChar char="•"/>
              <a:defRPr sz="1100"/>
            </a:lvl3pPr>
            <a:lvl4pPr marL="1828800" lvl="3" indent="-298450" algn="l">
              <a:lnSpc>
                <a:spcPct val="90000"/>
              </a:lnSpc>
              <a:spcBef>
                <a:spcPts val="400"/>
              </a:spcBef>
              <a:spcAft>
                <a:spcPts val="0"/>
              </a:spcAft>
              <a:buSzPts val="1100"/>
              <a:buChar char="•"/>
              <a:defRPr sz="1100"/>
            </a:lvl4pPr>
            <a:lvl5pPr marL="2286000" lvl="4" indent="-298450" algn="l">
              <a:lnSpc>
                <a:spcPct val="90000"/>
              </a:lnSpc>
              <a:spcBef>
                <a:spcPts val="400"/>
              </a:spcBef>
              <a:spcAft>
                <a:spcPts val="0"/>
              </a:spcAft>
              <a:buSzPts val="1100"/>
              <a:buChar char="•"/>
              <a:defRPr sz="11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24" name="Google Shape;324;p44"/>
          <p:cNvSpPr txBox="1">
            <a:spLocks noGrp="1"/>
          </p:cNvSpPr>
          <p:nvPr>
            <p:ph type="title"/>
          </p:nvPr>
        </p:nvSpPr>
        <p:spPr>
          <a:xfrm>
            <a:off x="686288" y="579458"/>
            <a:ext cx="3479946" cy="805413"/>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chemeClr val="dk1"/>
              </a:buClr>
              <a:buSzPts val="3000"/>
              <a:buFont typeface="Arial"/>
              <a:buNone/>
              <a:defRPr sz="3000" b="1" i="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25" name="Google Shape;325;p44"/>
          <p:cNvSpPr txBox="1">
            <a:spLocks noGrp="1"/>
          </p:cNvSpPr>
          <p:nvPr>
            <p:ph type="body" idx="2"/>
          </p:nvPr>
        </p:nvSpPr>
        <p:spPr>
          <a:xfrm>
            <a:off x="686289" y="1487826"/>
            <a:ext cx="3479947" cy="302766"/>
          </a:xfrm>
          <a:prstGeom prst="rect">
            <a:avLst/>
          </a:prstGeom>
          <a:noFill/>
          <a:ln>
            <a:noFill/>
          </a:ln>
        </p:spPr>
        <p:txBody>
          <a:bodyPr spcFirstLastPara="1" wrap="square" lIns="0" tIns="34275" rIns="68575" bIns="34275" anchor="ctr" anchorCtr="0">
            <a:noAutofit/>
          </a:bodyPr>
          <a:lstStyle>
            <a:lvl1pPr marL="457200" lvl="0" indent="-228600" algn="l">
              <a:lnSpc>
                <a:spcPct val="90000"/>
              </a:lnSpc>
              <a:spcBef>
                <a:spcPts val="800"/>
              </a:spcBef>
              <a:spcAft>
                <a:spcPts val="0"/>
              </a:spcAft>
              <a:buSzPts val="1400"/>
              <a:buFont typeface="Cambria"/>
              <a:buNone/>
              <a:defRPr sz="1400" b="0" i="1">
                <a:solidFill>
                  <a:schemeClr val="dk2"/>
                </a:solidFill>
                <a:latin typeface="Cambria"/>
                <a:ea typeface="Cambria"/>
                <a:cs typeface="Cambria"/>
                <a:sym typeface="Cambria"/>
              </a:defRPr>
            </a:lvl1pPr>
            <a:lvl2pPr marL="914400" lvl="1" indent="-298450" algn="l">
              <a:lnSpc>
                <a:spcPct val="90000"/>
              </a:lnSpc>
              <a:spcBef>
                <a:spcPts val="400"/>
              </a:spcBef>
              <a:spcAft>
                <a:spcPts val="0"/>
              </a:spcAft>
              <a:buSzPts val="1100"/>
              <a:buChar char="•"/>
              <a:defRPr sz="1100"/>
            </a:lvl2pPr>
            <a:lvl3pPr marL="1371600" lvl="2" indent="-298450" algn="l">
              <a:lnSpc>
                <a:spcPct val="90000"/>
              </a:lnSpc>
              <a:spcBef>
                <a:spcPts val="400"/>
              </a:spcBef>
              <a:spcAft>
                <a:spcPts val="0"/>
              </a:spcAft>
              <a:buSzPts val="1100"/>
              <a:buChar char="•"/>
              <a:defRPr sz="1100"/>
            </a:lvl3pPr>
            <a:lvl4pPr marL="1828800" lvl="3" indent="-298450" algn="l">
              <a:lnSpc>
                <a:spcPct val="90000"/>
              </a:lnSpc>
              <a:spcBef>
                <a:spcPts val="400"/>
              </a:spcBef>
              <a:spcAft>
                <a:spcPts val="0"/>
              </a:spcAft>
              <a:buSzPts val="1100"/>
              <a:buChar char="•"/>
              <a:defRPr sz="1100"/>
            </a:lvl4pPr>
            <a:lvl5pPr marL="2286000" lvl="4" indent="-298450" algn="l">
              <a:lnSpc>
                <a:spcPct val="90000"/>
              </a:lnSpc>
              <a:spcBef>
                <a:spcPts val="400"/>
              </a:spcBef>
              <a:spcAft>
                <a:spcPts val="0"/>
              </a:spcAft>
              <a:buSzPts val="1100"/>
              <a:buChar char="•"/>
              <a:defRPr sz="11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326" name="Google Shape;326;p44"/>
          <p:cNvCxnSpPr/>
          <p:nvPr/>
        </p:nvCxnSpPr>
        <p:spPr>
          <a:xfrm>
            <a:off x="686288" y="2036977"/>
            <a:ext cx="879231" cy="0"/>
          </a:xfrm>
          <a:prstGeom prst="straightConnector1">
            <a:avLst/>
          </a:prstGeom>
          <a:noFill/>
          <a:ln w="79375" cap="flat" cmpd="sng">
            <a:solidFill>
              <a:schemeClr val="accent2"/>
            </a:solidFill>
            <a:prstDash val="solid"/>
            <a:miter lim="800000"/>
            <a:headEnd type="none" w="sm" len="sm"/>
            <a:tailEnd type="none" w="sm" len="sm"/>
          </a:ln>
        </p:spPr>
      </p:cxnSp>
      <p:pic>
        <p:nvPicPr>
          <p:cNvPr id="327" name="Google Shape;327;p44"/>
          <p:cNvPicPr preferRelativeResize="0"/>
          <p:nvPr/>
        </p:nvPicPr>
        <p:blipFill rotWithShape="1">
          <a:blip r:embed="rId2">
            <a:alphaModFix/>
          </a:blip>
          <a:srcRect/>
          <a:stretch/>
        </p:blipFill>
        <p:spPr>
          <a:xfrm>
            <a:off x="7689934" y="194095"/>
            <a:ext cx="1170897" cy="162641"/>
          </a:xfrm>
          <a:prstGeom prst="rect">
            <a:avLst/>
          </a:prstGeom>
          <a:noFill/>
          <a:ln>
            <a:noFill/>
          </a:ln>
        </p:spPr>
      </p:pic>
      <p:sp>
        <p:nvSpPr>
          <p:cNvPr id="328" name="Google Shape;328;p44"/>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pic>
        <p:nvPicPr>
          <p:cNvPr id="329" name="Google Shape;329;p44"/>
          <p:cNvPicPr preferRelativeResize="0"/>
          <p:nvPr/>
        </p:nvPicPr>
        <p:blipFill rotWithShape="1">
          <a:blip r:embed="rId3">
            <a:alphaModFix/>
          </a:blip>
          <a:srcRect/>
          <a:stretch/>
        </p:blipFill>
        <p:spPr>
          <a:xfrm>
            <a:off x="3280315" y="851819"/>
            <a:ext cx="6567536" cy="3694239"/>
          </a:xfrm>
          <a:prstGeom prst="rect">
            <a:avLst/>
          </a:prstGeom>
          <a:noFill/>
          <a:ln>
            <a:noFill/>
          </a:ln>
        </p:spPr>
      </p:pic>
      <p:sp>
        <p:nvSpPr>
          <p:cNvPr id="330" name="Google Shape;330;p44"/>
          <p:cNvSpPr>
            <a:spLocks noGrp="1"/>
          </p:cNvSpPr>
          <p:nvPr>
            <p:ph type="pic" idx="3"/>
          </p:nvPr>
        </p:nvSpPr>
        <p:spPr>
          <a:xfrm>
            <a:off x="4686621" y="1186961"/>
            <a:ext cx="3735410" cy="2096965"/>
          </a:xfrm>
          <a:prstGeom prst="rect">
            <a:avLst/>
          </a:prstGeom>
          <a:solidFill>
            <a:srgbClr val="BFBFBF"/>
          </a:solid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accent2"/>
              </a:buClr>
              <a:buSzPts val="2400"/>
              <a:buFont typeface="Arial"/>
              <a:buNone/>
              <a:defRPr sz="2400" b="0" i="0" u="none" strike="noStrike" cap="none">
                <a:solidFill>
                  <a:srgbClr val="FEFEFE"/>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2100"/>
              <a:buFont typeface="Arial"/>
              <a:buNone/>
              <a:defRPr sz="21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800"/>
              <a:buFont typeface="Arial"/>
              <a:buNone/>
              <a:defRPr sz="18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500"/>
              <a:buFont typeface="Arial"/>
              <a:buNone/>
              <a:defRPr sz="15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1500"/>
              <a:buFont typeface="Arial"/>
              <a:buNone/>
              <a:defRPr sz="15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6 Cards Slide">
  <p:cSld name="6 Cards Slide">
    <p:spTree>
      <p:nvGrpSpPr>
        <p:cNvPr id="1" name="Shape 331"/>
        <p:cNvGrpSpPr/>
        <p:nvPr/>
      </p:nvGrpSpPr>
      <p:grpSpPr>
        <a:xfrm>
          <a:off x="0" y="0"/>
          <a:ext cx="0" cy="0"/>
          <a:chOff x="0" y="0"/>
          <a:chExt cx="0" cy="0"/>
        </a:xfrm>
      </p:grpSpPr>
      <p:sp>
        <p:nvSpPr>
          <p:cNvPr id="332" name="Google Shape;332;p45"/>
          <p:cNvSpPr/>
          <p:nvPr/>
        </p:nvSpPr>
        <p:spPr>
          <a:xfrm>
            <a:off x="4571207" y="0"/>
            <a:ext cx="2285999" cy="257175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33" name="Google Shape;333;p45"/>
          <p:cNvSpPr/>
          <p:nvPr/>
        </p:nvSpPr>
        <p:spPr>
          <a:xfrm>
            <a:off x="1" y="0"/>
            <a:ext cx="4571999" cy="257175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34" name="Google Shape;334;p45"/>
          <p:cNvSpPr>
            <a:spLocks noGrp="1"/>
          </p:cNvSpPr>
          <p:nvPr>
            <p:ph type="pic" idx="2"/>
          </p:nvPr>
        </p:nvSpPr>
        <p:spPr>
          <a:xfrm>
            <a:off x="6857205" y="0"/>
            <a:ext cx="2286795" cy="2571750"/>
          </a:xfrm>
          <a:prstGeom prst="rect">
            <a:avLst/>
          </a:prstGeom>
          <a:solidFill>
            <a:srgbClr val="F2F2F2"/>
          </a:solidFill>
          <a:ln>
            <a:noFill/>
          </a:ln>
        </p:spPr>
        <p:txBody>
          <a:bodyPr spcFirstLastPara="1" wrap="square" lIns="81000" tIns="81000" rIns="0" bIns="34275" anchor="t" anchorCtr="0">
            <a:noAutofit/>
          </a:bodyPr>
          <a:lstStyle>
            <a:lvl1pPr marR="0" lvl="0" algn="l" rtl="0">
              <a:lnSpc>
                <a:spcPct val="90000"/>
              </a:lnSpc>
              <a:spcBef>
                <a:spcPts val="800"/>
              </a:spcBef>
              <a:spcAft>
                <a:spcPts val="0"/>
              </a:spcAft>
              <a:buClr>
                <a:schemeClr val="accent2"/>
              </a:buClr>
              <a:buSzPts val="1500"/>
              <a:buFont typeface="Arial"/>
              <a:buNone/>
              <a:defRPr sz="1500" b="0" i="0" u="none" strike="noStrike" cap="none">
                <a:solidFill>
                  <a:schemeClr val="dk1"/>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1400"/>
              <a:buFont typeface="Arial"/>
              <a:buChar char="•"/>
              <a:defRPr sz="14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900"/>
              <a:buFont typeface="Arial"/>
              <a:buChar char="•"/>
              <a:defRPr sz="9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35" name="Google Shape;335;p45"/>
          <p:cNvSpPr/>
          <p:nvPr/>
        </p:nvSpPr>
        <p:spPr>
          <a:xfrm>
            <a:off x="2286001" y="2571750"/>
            <a:ext cx="2285999" cy="2571750"/>
          </a:xfrm>
          <a:prstGeom prst="rect">
            <a:avLst/>
          </a:prstGeom>
          <a:solidFill>
            <a:srgbClr val="113C5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36" name="Google Shape;336;p45"/>
          <p:cNvSpPr>
            <a:spLocks noGrp="1"/>
          </p:cNvSpPr>
          <p:nvPr>
            <p:ph type="pic" idx="3"/>
          </p:nvPr>
        </p:nvSpPr>
        <p:spPr>
          <a:xfrm>
            <a:off x="4572000" y="2571750"/>
            <a:ext cx="2285206" cy="2571750"/>
          </a:xfrm>
          <a:prstGeom prst="rect">
            <a:avLst/>
          </a:prstGeom>
          <a:solidFill>
            <a:srgbClr val="F2F2F2"/>
          </a:solidFill>
          <a:ln>
            <a:noFill/>
          </a:ln>
        </p:spPr>
        <p:txBody>
          <a:bodyPr spcFirstLastPara="1" wrap="square" lIns="81000" tIns="81000" rIns="0" bIns="34275" anchor="t" anchorCtr="0">
            <a:noAutofit/>
          </a:bodyPr>
          <a:lstStyle>
            <a:lvl1pPr marR="0" lvl="0" algn="l" rtl="0">
              <a:lnSpc>
                <a:spcPct val="90000"/>
              </a:lnSpc>
              <a:spcBef>
                <a:spcPts val="800"/>
              </a:spcBef>
              <a:spcAft>
                <a:spcPts val="0"/>
              </a:spcAft>
              <a:buClr>
                <a:schemeClr val="accent2"/>
              </a:buClr>
              <a:buSzPts val="1500"/>
              <a:buFont typeface="Arial"/>
              <a:buNone/>
              <a:defRPr sz="1500" b="0" i="0" u="none" strike="noStrike" cap="none">
                <a:solidFill>
                  <a:schemeClr val="dk1"/>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1400"/>
              <a:buFont typeface="Arial"/>
              <a:buChar char="•"/>
              <a:defRPr sz="14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900"/>
              <a:buFont typeface="Arial"/>
              <a:buChar char="•"/>
              <a:defRPr sz="9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37" name="Google Shape;337;p45"/>
          <p:cNvSpPr>
            <a:spLocks noGrp="1"/>
          </p:cNvSpPr>
          <p:nvPr>
            <p:ph type="pic" idx="4"/>
          </p:nvPr>
        </p:nvSpPr>
        <p:spPr>
          <a:xfrm>
            <a:off x="1" y="2571750"/>
            <a:ext cx="2285207" cy="2571750"/>
          </a:xfrm>
          <a:prstGeom prst="rect">
            <a:avLst/>
          </a:prstGeom>
          <a:solidFill>
            <a:srgbClr val="F2F2F2"/>
          </a:solidFill>
          <a:ln>
            <a:noFill/>
          </a:ln>
        </p:spPr>
        <p:txBody>
          <a:bodyPr spcFirstLastPara="1" wrap="square" lIns="81000" tIns="81000" rIns="0" bIns="34275" anchor="t" anchorCtr="0">
            <a:noAutofit/>
          </a:bodyPr>
          <a:lstStyle>
            <a:lvl1pPr marR="0" lvl="0" algn="l" rtl="0">
              <a:lnSpc>
                <a:spcPct val="90000"/>
              </a:lnSpc>
              <a:spcBef>
                <a:spcPts val="800"/>
              </a:spcBef>
              <a:spcAft>
                <a:spcPts val="0"/>
              </a:spcAft>
              <a:buClr>
                <a:schemeClr val="accent2"/>
              </a:buClr>
              <a:buSzPts val="1500"/>
              <a:buFont typeface="Arial"/>
              <a:buNone/>
              <a:defRPr sz="1500" b="0" i="0" u="none" strike="noStrike" cap="none">
                <a:solidFill>
                  <a:schemeClr val="dk1"/>
                </a:solidFill>
                <a:latin typeface="Cambria"/>
                <a:ea typeface="Cambria"/>
                <a:cs typeface="Cambria"/>
                <a:sym typeface="Cambria"/>
              </a:defRPr>
            </a:lvl1pPr>
            <a:lvl2pPr marR="0" lvl="1" algn="l" rtl="0">
              <a:lnSpc>
                <a:spcPct val="90000"/>
              </a:lnSpc>
              <a:spcBef>
                <a:spcPts val="400"/>
              </a:spcBef>
              <a:spcAft>
                <a:spcPts val="0"/>
              </a:spcAft>
              <a:buClr>
                <a:schemeClr val="accent2"/>
              </a:buClr>
              <a:buSzPts val="1400"/>
              <a:buFont typeface="Arial"/>
              <a:buChar char="•"/>
              <a:defRPr sz="1400" b="0" i="0" u="none" strike="noStrike" cap="none">
                <a:solidFill>
                  <a:schemeClr val="dk1"/>
                </a:solidFill>
                <a:latin typeface="Cambria"/>
                <a:ea typeface="Cambria"/>
                <a:cs typeface="Cambria"/>
                <a:sym typeface="Cambria"/>
              </a:defRPr>
            </a:lvl2pPr>
            <a:lvl3pPr marR="0" lvl="2"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mbria"/>
                <a:ea typeface="Cambria"/>
                <a:cs typeface="Cambria"/>
                <a:sym typeface="Cambria"/>
              </a:defRPr>
            </a:lvl3pPr>
            <a:lvl4pPr marR="0" lvl="3"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mbria"/>
                <a:ea typeface="Cambria"/>
                <a:cs typeface="Cambria"/>
                <a:sym typeface="Cambria"/>
              </a:defRPr>
            </a:lvl4pPr>
            <a:lvl5pPr marR="0" lvl="4" algn="l" rtl="0">
              <a:lnSpc>
                <a:spcPct val="90000"/>
              </a:lnSpc>
              <a:spcBef>
                <a:spcPts val="400"/>
              </a:spcBef>
              <a:spcAft>
                <a:spcPts val="0"/>
              </a:spcAft>
              <a:buClr>
                <a:schemeClr val="accent2"/>
              </a:buClr>
              <a:buSzPts val="900"/>
              <a:buFont typeface="Arial"/>
              <a:buChar char="•"/>
              <a:defRPr sz="900" b="0" i="0" u="none" strike="noStrike" cap="none">
                <a:solidFill>
                  <a:schemeClr val="dk1"/>
                </a:solidFill>
                <a:latin typeface="Cambria"/>
                <a:ea typeface="Cambria"/>
                <a:cs typeface="Cambria"/>
                <a:sym typeface="Camb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38" name="Google Shape;338;p45"/>
          <p:cNvSpPr/>
          <p:nvPr/>
        </p:nvSpPr>
        <p:spPr>
          <a:xfrm>
            <a:off x="6857205" y="2571750"/>
            <a:ext cx="2288384" cy="257175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39" name="Google Shape;339;p45"/>
          <p:cNvSpPr txBox="1">
            <a:spLocks noGrp="1"/>
          </p:cNvSpPr>
          <p:nvPr>
            <p:ph type="body" idx="1"/>
          </p:nvPr>
        </p:nvSpPr>
        <p:spPr>
          <a:xfrm>
            <a:off x="4793539" y="489349"/>
            <a:ext cx="1693463" cy="1488043"/>
          </a:xfrm>
          <a:prstGeom prst="rect">
            <a:avLst/>
          </a:prstGeom>
          <a:noFill/>
          <a:ln>
            <a:noFill/>
          </a:ln>
        </p:spPr>
        <p:txBody>
          <a:bodyPr spcFirstLastPara="1" wrap="square" lIns="68575" tIns="34275" rIns="68575" bIns="34275" anchor="t" anchorCtr="0">
            <a:noAutofit/>
          </a:bodyPr>
          <a:lstStyle>
            <a:lvl1pPr marL="457200" lvl="0" indent="-228600" algn="l">
              <a:lnSpc>
                <a:spcPct val="110000"/>
              </a:lnSpc>
              <a:spcBef>
                <a:spcPts val="800"/>
              </a:spcBef>
              <a:spcAft>
                <a:spcPts val="0"/>
              </a:spcAft>
              <a:buSzPts val="1500"/>
              <a:buNone/>
              <a:defRPr sz="1500" b="0" cap="none">
                <a:solidFill>
                  <a:schemeClr val="lt1"/>
                </a:solidFill>
                <a:latin typeface="Oswald"/>
                <a:ea typeface="Oswald"/>
                <a:cs typeface="Oswald"/>
                <a:sym typeface="Oswald"/>
              </a:defRPr>
            </a:lvl1pPr>
            <a:lvl2pPr marL="914400" lvl="1" indent="-228600" algn="l">
              <a:lnSpc>
                <a:spcPct val="110000"/>
              </a:lnSpc>
              <a:spcBef>
                <a:spcPts val="2000"/>
              </a:spcBef>
              <a:spcAft>
                <a:spcPts val="0"/>
              </a:spcAft>
              <a:buSzPts val="800"/>
              <a:buNone/>
              <a:defRPr sz="800">
                <a:solidFill>
                  <a:schemeClr val="lt1"/>
                </a:solidFill>
              </a:defRPr>
            </a:lvl2pPr>
            <a:lvl3pPr marL="1371600" lvl="2" indent="-317500" algn="l">
              <a:lnSpc>
                <a:spcPct val="90000"/>
              </a:lnSpc>
              <a:spcBef>
                <a:spcPts val="20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340" name="Google Shape;340;p45"/>
          <p:cNvCxnSpPr/>
          <p:nvPr/>
        </p:nvCxnSpPr>
        <p:spPr>
          <a:xfrm>
            <a:off x="528994" y="1070450"/>
            <a:ext cx="879231" cy="0"/>
          </a:xfrm>
          <a:prstGeom prst="straightConnector1">
            <a:avLst/>
          </a:prstGeom>
          <a:noFill/>
          <a:ln w="79375" cap="flat" cmpd="sng">
            <a:solidFill>
              <a:schemeClr val="accent2"/>
            </a:solidFill>
            <a:prstDash val="solid"/>
            <a:miter lim="800000"/>
            <a:headEnd type="none" w="sm" len="sm"/>
            <a:tailEnd type="none" w="sm" len="sm"/>
          </a:ln>
        </p:spPr>
      </p:cxnSp>
      <p:sp>
        <p:nvSpPr>
          <p:cNvPr id="341" name="Google Shape;341;p45"/>
          <p:cNvSpPr txBox="1">
            <a:spLocks noGrp="1"/>
          </p:cNvSpPr>
          <p:nvPr>
            <p:ph type="title"/>
          </p:nvPr>
        </p:nvSpPr>
        <p:spPr>
          <a:xfrm>
            <a:off x="553058" y="387926"/>
            <a:ext cx="3465095" cy="598633"/>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chemeClr val="dk1"/>
              </a:buClr>
              <a:buSzPts val="3000"/>
              <a:buFont typeface="Oswald"/>
              <a:buNone/>
              <a:defRPr>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42" name="Google Shape;342;p45"/>
          <p:cNvSpPr txBox="1">
            <a:spLocks noGrp="1"/>
          </p:cNvSpPr>
          <p:nvPr>
            <p:ph type="body" idx="5"/>
          </p:nvPr>
        </p:nvSpPr>
        <p:spPr>
          <a:xfrm>
            <a:off x="553057" y="1432531"/>
            <a:ext cx="3465095" cy="636181"/>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SzPts val="900"/>
              <a:buFont typeface="Cambria"/>
              <a:buNone/>
              <a:defRPr sz="900" b="0" i="0">
                <a:solidFill>
                  <a:schemeClr val="dk1"/>
                </a:solidFill>
              </a:defRPr>
            </a:lvl1pPr>
            <a:lvl2pPr marL="914400" lvl="1" indent="-298450" algn="l">
              <a:lnSpc>
                <a:spcPct val="90000"/>
              </a:lnSpc>
              <a:spcBef>
                <a:spcPts val="400"/>
              </a:spcBef>
              <a:spcAft>
                <a:spcPts val="0"/>
              </a:spcAft>
              <a:buSzPts val="1100"/>
              <a:buChar char="•"/>
              <a:defRPr sz="1100"/>
            </a:lvl2pPr>
            <a:lvl3pPr marL="1371600" lvl="2" indent="-298450" algn="l">
              <a:lnSpc>
                <a:spcPct val="90000"/>
              </a:lnSpc>
              <a:spcBef>
                <a:spcPts val="400"/>
              </a:spcBef>
              <a:spcAft>
                <a:spcPts val="0"/>
              </a:spcAft>
              <a:buSzPts val="1100"/>
              <a:buChar char="•"/>
              <a:defRPr sz="1100"/>
            </a:lvl3pPr>
            <a:lvl4pPr marL="1828800" lvl="3" indent="-298450" algn="l">
              <a:lnSpc>
                <a:spcPct val="90000"/>
              </a:lnSpc>
              <a:spcBef>
                <a:spcPts val="400"/>
              </a:spcBef>
              <a:spcAft>
                <a:spcPts val="0"/>
              </a:spcAft>
              <a:buSzPts val="1100"/>
              <a:buChar char="•"/>
              <a:defRPr sz="1100"/>
            </a:lvl4pPr>
            <a:lvl5pPr marL="2286000" lvl="4" indent="-298450" algn="l">
              <a:lnSpc>
                <a:spcPct val="90000"/>
              </a:lnSpc>
              <a:spcBef>
                <a:spcPts val="400"/>
              </a:spcBef>
              <a:spcAft>
                <a:spcPts val="0"/>
              </a:spcAft>
              <a:buSzPts val="1100"/>
              <a:buChar char="•"/>
              <a:defRPr sz="11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43" name="Google Shape;343;p45"/>
          <p:cNvSpPr txBox="1">
            <a:spLocks noGrp="1"/>
          </p:cNvSpPr>
          <p:nvPr>
            <p:ph type="body" idx="6"/>
          </p:nvPr>
        </p:nvSpPr>
        <p:spPr>
          <a:xfrm>
            <a:off x="2582268" y="3064908"/>
            <a:ext cx="1693463" cy="1488043"/>
          </a:xfrm>
          <a:prstGeom prst="rect">
            <a:avLst/>
          </a:prstGeom>
          <a:noFill/>
          <a:ln>
            <a:noFill/>
          </a:ln>
        </p:spPr>
        <p:txBody>
          <a:bodyPr spcFirstLastPara="1" wrap="square" lIns="68575" tIns="34275" rIns="68575" bIns="34275" anchor="t" anchorCtr="0">
            <a:noAutofit/>
          </a:bodyPr>
          <a:lstStyle>
            <a:lvl1pPr marL="457200" lvl="0" indent="-228600" algn="l">
              <a:lnSpc>
                <a:spcPct val="110000"/>
              </a:lnSpc>
              <a:spcBef>
                <a:spcPts val="800"/>
              </a:spcBef>
              <a:spcAft>
                <a:spcPts val="0"/>
              </a:spcAft>
              <a:buSzPts val="1500"/>
              <a:buNone/>
              <a:defRPr sz="1500" b="0" cap="none">
                <a:solidFill>
                  <a:schemeClr val="lt1"/>
                </a:solidFill>
                <a:latin typeface="Oswald"/>
                <a:ea typeface="Oswald"/>
                <a:cs typeface="Oswald"/>
                <a:sym typeface="Oswald"/>
              </a:defRPr>
            </a:lvl1pPr>
            <a:lvl2pPr marL="914400" lvl="1" indent="-228600" algn="l">
              <a:lnSpc>
                <a:spcPct val="110000"/>
              </a:lnSpc>
              <a:spcBef>
                <a:spcPts val="2000"/>
              </a:spcBef>
              <a:spcAft>
                <a:spcPts val="0"/>
              </a:spcAft>
              <a:buSzPts val="800"/>
              <a:buNone/>
              <a:defRPr sz="800">
                <a:solidFill>
                  <a:schemeClr val="lt1"/>
                </a:solidFill>
              </a:defRPr>
            </a:lvl2pPr>
            <a:lvl3pPr marL="1371600" lvl="2" indent="-317500" algn="l">
              <a:lnSpc>
                <a:spcPct val="90000"/>
              </a:lnSpc>
              <a:spcBef>
                <a:spcPts val="20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44" name="Google Shape;344;p45"/>
          <p:cNvSpPr txBox="1">
            <a:spLocks noGrp="1"/>
          </p:cNvSpPr>
          <p:nvPr>
            <p:ph type="body" idx="7"/>
          </p:nvPr>
        </p:nvSpPr>
        <p:spPr>
          <a:xfrm>
            <a:off x="7153474" y="3064907"/>
            <a:ext cx="1693463" cy="1488043"/>
          </a:xfrm>
          <a:prstGeom prst="rect">
            <a:avLst/>
          </a:prstGeom>
          <a:noFill/>
          <a:ln>
            <a:noFill/>
          </a:ln>
        </p:spPr>
        <p:txBody>
          <a:bodyPr spcFirstLastPara="1" wrap="square" lIns="68575" tIns="34275" rIns="68575" bIns="34275" anchor="t" anchorCtr="0">
            <a:noAutofit/>
          </a:bodyPr>
          <a:lstStyle>
            <a:lvl1pPr marL="457200" lvl="0" indent="-228600" algn="l">
              <a:lnSpc>
                <a:spcPct val="110000"/>
              </a:lnSpc>
              <a:spcBef>
                <a:spcPts val="800"/>
              </a:spcBef>
              <a:spcAft>
                <a:spcPts val="0"/>
              </a:spcAft>
              <a:buSzPts val="1500"/>
              <a:buNone/>
              <a:defRPr sz="1500" b="0" cap="none">
                <a:solidFill>
                  <a:schemeClr val="lt1"/>
                </a:solidFill>
                <a:latin typeface="Oswald"/>
                <a:ea typeface="Oswald"/>
                <a:cs typeface="Oswald"/>
                <a:sym typeface="Oswald"/>
              </a:defRPr>
            </a:lvl1pPr>
            <a:lvl2pPr marL="914400" lvl="1" indent="-228600" algn="l">
              <a:lnSpc>
                <a:spcPct val="110000"/>
              </a:lnSpc>
              <a:spcBef>
                <a:spcPts val="2000"/>
              </a:spcBef>
              <a:spcAft>
                <a:spcPts val="0"/>
              </a:spcAft>
              <a:buSzPts val="800"/>
              <a:buNone/>
              <a:defRPr sz="800">
                <a:solidFill>
                  <a:schemeClr val="lt1"/>
                </a:solidFill>
              </a:defRPr>
            </a:lvl2pPr>
            <a:lvl3pPr marL="1371600" lvl="2" indent="-317500" algn="l">
              <a:lnSpc>
                <a:spcPct val="90000"/>
              </a:lnSpc>
              <a:spcBef>
                <a:spcPts val="20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45" name="Google Shape;345;p45"/>
          <p:cNvPicPr preferRelativeResize="0"/>
          <p:nvPr/>
        </p:nvPicPr>
        <p:blipFill rotWithShape="1">
          <a:blip r:embed="rId2">
            <a:alphaModFix/>
          </a:blip>
          <a:srcRect/>
          <a:stretch/>
        </p:blipFill>
        <p:spPr>
          <a:xfrm>
            <a:off x="7689921" y="194571"/>
            <a:ext cx="1170897" cy="162641"/>
          </a:xfrm>
          <a:prstGeom prst="rect">
            <a:avLst/>
          </a:prstGeom>
          <a:noFill/>
          <a:ln>
            <a:noFill/>
          </a:ln>
        </p:spPr>
      </p:pic>
      <p:sp>
        <p:nvSpPr>
          <p:cNvPr id="346" name="Google Shape;346;p45"/>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sz="600" b="0" i="0">
                <a:solidFill>
                  <a:schemeClr val="lt2"/>
                </a:solidFill>
                <a:latin typeface="Arial"/>
                <a:ea typeface="Arial"/>
                <a:cs typeface="Arial"/>
                <a:sym typeface="Arial"/>
              </a:defRPr>
            </a:lvl1pPr>
            <a:lvl2pPr marL="0" lvl="1" indent="0" algn="l">
              <a:spcBef>
                <a:spcPts val="0"/>
              </a:spcBef>
              <a:buNone/>
              <a:defRPr sz="600" b="0" i="0">
                <a:solidFill>
                  <a:schemeClr val="lt2"/>
                </a:solidFill>
                <a:latin typeface="Arial"/>
                <a:ea typeface="Arial"/>
                <a:cs typeface="Arial"/>
                <a:sym typeface="Arial"/>
              </a:defRPr>
            </a:lvl2pPr>
            <a:lvl3pPr marL="0" lvl="2" indent="0" algn="l">
              <a:spcBef>
                <a:spcPts val="0"/>
              </a:spcBef>
              <a:buNone/>
              <a:defRPr sz="600" b="0" i="0">
                <a:solidFill>
                  <a:schemeClr val="lt2"/>
                </a:solidFill>
                <a:latin typeface="Arial"/>
                <a:ea typeface="Arial"/>
                <a:cs typeface="Arial"/>
                <a:sym typeface="Arial"/>
              </a:defRPr>
            </a:lvl3pPr>
            <a:lvl4pPr marL="0" lvl="3" indent="0" algn="l">
              <a:spcBef>
                <a:spcPts val="0"/>
              </a:spcBef>
              <a:buNone/>
              <a:defRPr sz="600" b="0" i="0">
                <a:solidFill>
                  <a:schemeClr val="lt2"/>
                </a:solidFill>
                <a:latin typeface="Arial"/>
                <a:ea typeface="Arial"/>
                <a:cs typeface="Arial"/>
                <a:sym typeface="Arial"/>
              </a:defRPr>
            </a:lvl4pPr>
            <a:lvl5pPr marL="0" lvl="4" indent="0" algn="l">
              <a:spcBef>
                <a:spcPts val="0"/>
              </a:spcBef>
              <a:buNone/>
              <a:defRPr sz="600" b="0" i="0">
                <a:solidFill>
                  <a:schemeClr val="lt2"/>
                </a:solidFill>
                <a:latin typeface="Arial"/>
                <a:ea typeface="Arial"/>
                <a:cs typeface="Arial"/>
                <a:sym typeface="Arial"/>
              </a:defRPr>
            </a:lvl5pPr>
            <a:lvl6pPr marL="0" lvl="5" indent="0" algn="l">
              <a:spcBef>
                <a:spcPts val="0"/>
              </a:spcBef>
              <a:buNone/>
              <a:defRPr sz="600" b="0" i="0">
                <a:solidFill>
                  <a:schemeClr val="lt2"/>
                </a:solidFill>
                <a:latin typeface="Arial"/>
                <a:ea typeface="Arial"/>
                <a:cs typeface="Arial"/>
                <a:sym typeface="Arial"/>
              </a:defRPr>
            </a:lvl6pPr>
            <a:lvl7pPr marL="0" lvl="6" indent="0" algn="l">
              <a:spcBef>
                <a:spcPts val="0"/>
              </a:spcBef>
              <a:buNone/>
              <a:defRPr sz="600" b="0" i="0">
                <a:solidFill>
                  <a:schemeClr val="lt2"/>
                </a:solidFill>
                <a:latin typeface="Arial"/>
                <a:ea typeface="Arial"/>
                <a:cs typeface="Arial"/>
                <a:sym typeface="Arial"/>
              </a:defRPr>
            </a:lvl7pPr>
            <a:lvl8pPr marL="0" lvl="7" indent="0" algn="l">
              <a:spcBef>
                <a:spcPts val="0"/>
              </a:spcBef>
              <a:buNone/>
              <a:defRPr sz="600" b="0" i="0">
                <a:solidFill>
                  <a:schemeClr val="lt2"/>
                </a:solidFill>
                <a:latin typeface="Arial"/>
                <a:ea typeface="Arial"/>
                <a:cs typeface="Arial"/>
                <a:sym typeface="Arial"/>
              </a:defRPr>
            </a:lvl8pPr>
            <a:lvl9pPr marL="0" lvl="8" indent="0" algn="l">
              <a:spcBef>
                <a:spcPts val="0"/>
              </a:spcBef>
              <a:buNone/>
              <a:defRPr sz="600" b="0" i="0">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ull Page Photo">
  <p:cSld name="Full Page Photo">
    <p:spTree>
      <p:nvGrpSpPr>
        <p:cNvPr id="1" name="Shape 347"/>
        <p:cNvGrpSpPr/>
        <p:nvPr/>
      </p:nvGrpSpPr>
      <p:grpSpPr>
        <a:xfrm>
          <a:off x="0" y="0"/>
          <a:ext cx="0" cy="0"/>
          <a:chOff x="0" y="0"/>
          <a:chExt cx="0" cy="0"/>
        </a:xfrm>
      </p:grpSpPr>
      <p:pic>
        <p:nvPicPr>
          <p:cNvPr id="348" name="Google Shape;348;p46"/>
          <p:cNvPicPr preferRelativeResize="0"/>
          <p:nvPr/>
        </p:nvPicPr>
        <p:blipFill rotWithShape="1">
          <a:blip r:embed="rId2">
            <a:alphaModFix/>
          </a:blip>
          <a:srcRect l="2" r="-1" b="15625"/>
          <a:stretch/>
        </p:blipFill>
        <p:spPr>
          <a:xfrm>
            <a:off x="0" y="0"/>
            <a:ext cx="9144000" cy="5143500"/>
          </a:xfrm>
          <a:prstGeom prst="rect">
            <a:avLst/>
          </a:prstGeom>
          <a:noFill/>
          <a:ln>
            <a:noFill/>
          </a:ln>
        </p:spPr>
      </p:pic>
      <p:sp>
        <p:nvSpPr>
          <p:cNvPr id="349" name="Google Shape;349;p46"/>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sz="600" b="0" i="0">
                <a:solidFill>
                  <a:schemeClr val="lt1"/>
                </a:solidFill>
                <a:latin typeface="Arial"/>
                <a:ea typeface="Arial"/>
                <a:cs typeface="Arial"/>
                <a:sym typeface="Arial"/>
              </a:defRPr>
            </a:lvl1pPr>
            <a:lvl2pPr marL="0" lvl="1" indent="0" algn="l">
              <a:spcBef>
                <a:spcPts val="0"/>
              </a:spcBef>
              <a:buNone/>
              <a:defRPr sz="600" b="0" i="0">
                <a:solidFill>
                  <a:schemeClr val="lt1"/>
                </a:solidFill>
                <a:latin typeface="Arial"/>
                <a:ea typeface="Arial"/>
                <a:cs typeface="Arial"/>
                <a:sym typeface="Arial"/>
              </a:defRPr>
            </a:lvl2pPr>
            <a:lvl3pPr marL="0" lvl="2" indent="0" algn="l">
              <a:spcBef>
                <a:spcPts val="0"/>
              </a:spcBef>
              <a:buNone/>
              <a:defRPr sz="600" b="0" i="0">
                <a:solidFill>
                  <a:schemeClr val="lt1"/>
                </a:solidFill>
                <a:latin typeface="Arial"/>
                <a:ea typeface="Arial"/>
                <a:cs typeface="Arial"/>
                <a:sym typeface="Arial"/>
              </a:defRPr>
            </a:lvl3pPr>
            <a:lvl4pPr marL="0" lvl="3" indent="0" algn="l">
              <a:spcBef>
                <a:spcPts val="0"/>
              </a:spcBef>
              <a:buNone/>
              <a:defRPr sz="600" b="0" i="0">
                <a:solidFill>
                  <a:schemeClr val="lt1"/>
                </a:solidFill>
                <a:latin typeface="Arial"/>
                <a:ea typeface="Arial"/>
                <a:cs typeface="Arial"/>
                <a:sym typeface="Arial"/>
              </a:defRPr>
            </a:lvl4pPr>
            <a:lvl5pPr marL="0" lvl="4" indent="0" algn="l">
              <a:spcBef>
                <a:spcPts val="0"/>
              </a:spcBef>
              <a:buNone/>
              <a:defRPr sz="600" b="0" i="0">
                <a:solidFill>
                  <a:schemeClr val="lt1"/>
                </a:solidFill>
                <a:latin typeface="Arial"/>
                <a:ea typeface="Arial"/>
                <a:cs typeface="Arial"/>
                <a:sym typeface="Arial"/>
              </a:defRPr>
            </a:lvl5pPr>
            <a:lvl6pPr marL="0" lvl="5" indent="0" algn="l">
              <a:spcBef>
                <a:spcPts val="0"/>
              </a:spcBef>
              <a:buNone/>
              <a:defRPr sz="600" b="0" i="0">
                <a:solidFill>
                  <a:schemeClr val="lt1"/>
                </a:solidFill>
                <a:latin typeface="Arial"/>
                <a:ea typeface="Arial"/>
                <a:cs typeface="Arial"/>
                <a:sym typeface="Arial"/>
              </a:defRPr>
            </a:lvl6pPr>
            <a:lvl7pPr marL="0" lvl="6" indent="0" algn="l">
              <a:spcBef>
                <a:spcPts val="0"/>
              </a:spcBef>
              <a:buNone/>
              <a:defRPr sz="600" b="0" i="0">
                <a:solidFill>
                  <a:schemeClr val="lt1"/>
                </a:solidFill>
                <a:latin typeface="Arial"/>
                <a:ea typeface="Arial"/>
                <a:cs typeface="Arial"/>
                <a:sym typeface="Arial"/>
              </a:defRPr>
            </a:lvl7pPr>
            <a:lvl8pPr marL="0" lvl="7" indent="0" algn="l">
              <a:spcBef>
                <a:spcPts val="0"/>
              </a:spcBef>
              <a:buNone/>
              <a:defRPr sz="600" b="0" i="0">
                <a:solidFill>
                  <a:schemeClr val="lt1"/>
                </a:solidFill>
                <a:latin typeface="Arial"/>
                <a:ea typeface="Arial"/>
                <a:cs typeface="Arial"/>
                <a:sym typeface="Arial"/>
              </a:defRPr>
            </a:lvl8pPr>
            <a:lvl9pPr marL="0" lvl="8" indent="0" algn="l">
              <a:spcBef>
                <a:spcPts val="0"/>
              </a:spcBef>
              <a:buNone/>
              <a:defRPr sz="600" b="0" i="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350" name="Google Shape;350;p46"/>
          <p:cNvSpPr txBox="1">
            <a:spLocks noGrp="1"/>
          </p:cNvSpPr>
          <p:nvPr>
            <p:ph type="body" idx="1"/>
          </p:nvPr>
        </p:nvSpPr>
        <p:spPr>
          <a:xfrm>
            <a:off x="561439" y="3811524"/>
            <a:ext cx="4805691" cy="954156"/>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4500"/>
              <a:buNone/>
              <a:defRPr sz="4500" b="1" i="0">
                <a:solidFill>
                  <a:schemeClr val="l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act Info 1">
  <p:cSld name="Contact Info 1">
    <p:spTree>
      <p:nvGrpSpPr>
        <p:cNvPr id="1" name="Shape 351"/>
        <p:cNvGrpSpPr/>
        <p:nvPr/>
      </p:nvGrpSpPr>
      <p:grpSpPr>
        <a:xfrm>
          <a:off x="0" y="0"/>
          <a:ext cx="0" cy="0"/>
          <a:chOff x="0" y="0"/>
          <a:chExt cx="0" cy="0"/>
        </a:xfrm>
      </p:grpSpPr>
      <p:pic>
        <p:nvPicPr>
          <p:cNvPr id="352" name="Google Shape;352;p47" descr="A person sitting at a table using a computer&#10;&#10;Description automatically generated"/>
          <p:cNvPicPr preferRelativeResize="0"/>
          <p:nvPr/>
        </p:nvPicPr>
        <p:blipFill rotWithShape="1">
          <a:blip r:embed="rId2">
            <a:alphaModFix/>
          </a:blip>
          <a:srcRect l="2" t="7812" r="-1" b="7811"/>
          <a:stretch/>
        </p:blipFill>
        <p:spPr>
          <a:xfrm>
            <a:off x="0" y="0"/>
            <a:ext cx="9144000" cy="5143500"/>
          </a:xfrm>
          <a:prstGeom prst="rect">
            <a:avLst/>
          </a:prstGeom>
          <a:noFill/>
          <a:ln>
            <a:noFill/>
          </a:ln>
        </p:spPr>
      </p:pic>
      <p:sp>
        <p:nvSpPr>
          <p:cNvPr id="353" name="Google Shape;353;p47"/>
          <p:cNvSpPr/>
          <p:nvPr/>
        </p:nvSpPr>
        <p:spPr>
          <a:xfrm>
            <a:off x="0" y="0"/>
            <a:ext cx="9144000" cy="5143500"/>
          </a:xfrm>
          <a:prstGeom prst="rect">
            <a:avLst/>
          </a:prstGeom>
          <a:solidFill>
            <a:srgbClr val="113C53">
              <a:alpha val="72941"/>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chemeClr val="lt1"/>
              </a:solidFill>
              <a:latin typeface="Arial"/>
              <a:ea typeface="Arial"/>
              <a:cs typeface="Arial"/>
              <a:sym typeface="Arial"/>
            </a:endParaRPr>
          </a:p>
        </p:txBody>
      </p:sp>
      <p:pic>
        <p:nvPicPr>
          <p:cNvPr id="354" name="Google Shape;354;p47"/>
          <p:cNvPicPr preferRelativeResize="0"/>
          <p:nvPr/>
        </p:nvPicPr>
        <p:blipFill rotWithShape="1">
          <a:blip r:embed="rId3">
            <a:alphaModFix/>
          </a:blip>
          <a:srcRect/>
          <a:stretch/>
        </p:blipFill>
        <p:spPr>
          <a:xfrm>
            <a:off x="7689921" y="194571"/>
            <a:ext cx="1170897" cy="162641"/>
          </a:xfrm>
          <a:prstGeom prst="rect">
            <a:avLst/>
          </a:prstGeom>
          <a:noFill/>
          <a:ln>
            <a:noFill/>
          </a:ln>
        </p:spPr>
      </p:pic>
      <p:sp>
        <p:nvSpPr>
          <p:cNvPr id="355" name="Google Shape;355;p47"/>
          <p:cNvSpPr/>
          <p:nvPr/>
        </p:nvSpPr>
        <p:spPr>
          <a:xfrm>
            <a:off x="1989361" y="2054087"/>
            <a:ext cx="1223071" cy="1209305"/>
          </a:xfrm>
          <a:prstGeom prst="ellipse">
            <a:avLst/>
          </a:prstGeom>
          <a:solidFill>
            <a:schemeClr val="accent2"/>
          </a:solidFill>
          <a:ln w="12700" cap="flat" cmpd="sng">
            <a:solidFill>
              <a:srgbClr val="18587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56" name="Google Shape;356;p47"/>
          <p:cNvSpPr txBox="1">
            <a:spLocks noGrp="1"/>
          </p:cNvSpPr>
          <p:nvPr>
            <p:ph type="title"/>
          </p:nvPr>
        </p:nvSpPr>
        <p:spPr>
          <a:xfrm>
            <a:off x="3619150" y="1793340"/>
            <a:ext cx="3658526" cy="598633"/>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chemeClr val="lt1"/>
              </a:buClr>
              <a:buSzPts val="3000"/>
              <a:buFont typeface="Oswald"/>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357" name="Google Shape;357;p47"/>
          <p:cNvPicPr preferRelativeResize="0"/>
          <p:nvPr/>
        </p:nvPicPr>
        <p:blipFill rotWithShape="1">
          <a:blip r:embed="rId4">
            <a:alphaModFix/>
          </a:blip>
          <a:srcRect/>
          <a:stretch/>
        </p:blipFill>
        <p:spPr>
          <a:xfrm>
            <a:off x="2301596" y="2275195"/>
            <a:ext cx="600075" cy="685800"/>
          </a:xfrm>
          <a:prstGeom prst="rect">
            <a:avLst/>
          </a:prstGeom>
          <a:noFill/>
          <a:ln>
            <a:noFill/>
          </a:ln>
        </p:spPr>
      </p:pic>
      <p:sp>
        <p:nvSpPr>
          <p:cNvPr id="358" name="Google Shape;358;p47"/>
          <p:cNvSpPr txBox="1">
            <a:spLocks noGrp="1"/>
          </p:cNvSpPr>
          <p:nvPr>
            <p:ph type="body" idx="1"/>
          </p:nvPr>
        </p:nvSpPr>
        <p:spPr>
          <a:xfrm>
            <a:off x="3619150" y="2844598"/>
            <a:ext cx="3658526" cy="598633"/>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1400"/>
              <a:buFont typeface="Cambria"/>
              <a:buNone/>
              <a:defRPr sz="1400" b="0" i="1" cap="none">
                <a:solidFill>
                  <a:schemeClr val="lt1"/>
                </a:solidFill>
                <a:latin typeface="Cambria"/>
                <a:ea typeface="Cambria"/>
                <a:cs typeface="Cambria"/>
                <a:sym typeface="Cambria"/>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59" name="Google Shape;359;p47"/>
          <p:cNvSpPr txBox="1">
            <a:spLocks noGrp="1"/>
          </p:cNvSpPr>
          <p:nvPr>
            <p:ph type="body" idx="2"/>
          </p:nvPr>
        </p:nvSpPr>
        <p:spPr>
          <a:xfrm>
            <a:off x="3619150" y="2438637"/>
            <a:ext cx="3658526" cy="296236"/>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accent2"/>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360" name="Google Shape;360;p47"/>
          <p:cNvCxnSpPr/>
          <p:nvPr/>
        </p:nvCxnSpPr>
        <p:spPr>
          <a:xfrm>
            <a:off x="1777546" y="1565667"/>
            <a:ext cx="5766254" cy="0"/>
          </a:xfrm>
          <a:prstGeom prst="straightConnector1">
            <a:avLst/>
          </a:prstGeom>
          <a:noFill/>
          <a:ln w="25400" cap="flat" cmpd="sng">
            <a:solidFill>
              <a:schemeClr val="lt1"/>
            </a:solidFill>
            <a:prstDash val="solid"/>
            <a:miter lim="800000"/>
            <a:headEnd type="none" w="sm" len="sm"/>
            <a:tailEnd type="none" w="sm" len="sm"/>
          </a:ln>
        </p:spPr>
      </p:cxnSp>
      <p:cxnSp>
        <p:nvCxnSpPr>
          <p:cNvPr id="361" name="Google Shape;361;p47"/>
          <p:cNvCxnSpPr/>
          <p:nvPr/>
        </p:nvCxnSpPr>
        <p:spPr>
          <a:xfrm>
            <a:off x="1767461" y="3708528"/>
            <a:ext cx="5766254" cy="0"/>
          </a:xfrm>
          <a:prstGeom prst="straightConnector1">
            <a:avLst/>
          </a:prstGeom>
          <a:noFill/>
          <a:ln w="25400" cap="flat" cmpd="sng">
            <a:solidFill>
              <a:schemeClr val="lt1"/>
            </a:solidFill>
            <a:prstDash val="solid"/>
            <a:miter lim="800000"/>
            <a:headEnd type="none" w="sm" len="sm"/>
            <a:tailEnd type="none" w="sm" len="sm"/>
          </a:ln>
        </p:spPr>
      </p:cxnSp>
      <p:sp>
        <p:nvSpPr>
          <p:cNvPr id="362" name="Google Shape;362;p47"/>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sz="600" b="0" i="0">
                <a:solidFill>
                  <a:schemeClr val="lt2"/>
                </a:solidFill>
                <a:latin typeface="Arial"/>
                <a:ea typeface="Arial"/>
                <a:cs typeface="Arial"/>
                <a:sym typeface="Arial"/>
              </a:defRPr>
            </a:lvl1pPr>
            <a:lvl2pPr marL="0" lvl="1" indent="0" algn="l">
              <a:spcBef>
                <a:spcPts val="0"/>
              </a:spcBef>
              <a:buNone/>
              <a:defRPr sz="600" b="0" i="0">
                <a:solidFill>
                  <a:schemeClr val="lt2"/>
                </a:solidFill>
                <a:latin typeface="Arial"/>
                <a:ea typeface="Arial"/>
                <a:cs typeface="Arial"/>
                <a:sym typeface="Arial"/>
              </a:defRPr>
            </a:lvl2pPr>
            <a:lvl3pPr marL="0" lvl="2" indent="0" algn="l">
              <a:spcBef>
                <a:spcPts val="0"/>
              </a:spcBef>
              <a:buNone/>
              <a:defRPr sz="600" b="0" i="0">
                <a:solidFill>
                  <a:schemeClr val="lt2"/>
                </a:solidFill>
                <a:latin typeface="Arial"/>
                <a:ea typeface="Arial"/>
                <a:cs typeface="Arial"/>
                <a:sym typeface="Arial"/>
              </a:defRPr>
            </a:lvl3pPr>
            <a:lvl4pPr marL="0" lvl="3" indent="0" algn="l">
              <a:spcBef>
                <a:spcPts val="0"/>
              </a:spcBef>
              <a:buNone/>
              <a:defRPr sz="600" b="0" i="0">
                <a:solidFill>
                  <a:schemeClr val="lt2"/>
                </a:solidFill>
                <a:latin typeface="Arial"/>
                <a:ea typeface="Arial"/>
                <a:cs typeface="Arial"/>
                <a:sym typeface="Arial"/>
              </a:defRPr>
            </a:lvl4pPr>
            <a:lvl5pPr marL="0" lvl="4" indent="0" algn="l">
              <a:spcBef>
                <a:spcPts val="0"/>
              </a:spcBef>
              <a:buNone/>
              <a:defRPr sz="600" b="0" i="0">
                <a:solidFill>
                  <a:schemeClr val="lt2"/>
                </a:solidFill>
                <a:latin typeface="Arial"/>
                <a:ea typeface="Arial"/>
                <a:cs typeface="Arial"/>
                <a:sym typeface="Arial"/>
              </a:defRPr>
            </a:lvl5pPr>
            <a:lvl6pPr marL="0" lvl="5" indent="0" algn="l">
              <a:spcBef>
                <a:spcPts val="0"/>
              </a:spcBef>
              <a:buNone/>
              <a:defRPr sz="600" b="0" i="0">
                <a:solidFill>
                  <a:schemeClr val="lt2"/>
                </a:solidFill>
                <a:latin typeface="Arial"/>
                <a:ea typeface="Arial"/>
                <a:cs typeface="Arial"/>
                <a:sym typeface="Arial"/>
              </a:defRPr>
            </a:lvl6pPr>
            <a:lvl7pPr marL="0" lvl="6" indent="0" algn="l">
              <a:spcBef>
                <a:spcPts val="0"/>
              </a:spcBef>
              <a:buNone/>
              <a:defRPr sz="600" b="0" i="0">
                <a:solidFill>
                  <a:schemeClr val="lt2"/>
                </a:solidFill>
                <a:latin typeface="Arial"/>
                <a:ea typeface="Arial"/>
                <a:cs typeface="Arial"/>
                <a:sym typeface="Arial"/>
              </a:defRPr>
            </a:lvl7pPr>
            <a:lvl8pPr marL="0" lvl="7" indent="0" algn="l">
              <a:spcBef>
                <a:spcPts val="0"/>
              </a:spcBef>
              <a:buNone/>
              <a:defRPr sz="600" b="0" i="0">
                <a:solidFill>
                  <a:schemeClr val="lt2"/>
                </a:solidFill>
                <a:latin typeface="Arial"/>
                <a:ea typeface="Arial"/>
                <a:cs typeface="Arial"/>
                <a:sym typeface="Arial"/>
              </a:defRPr>
            </a:lvl8pPr>
            <a:lvl9pPr marL="0" lvl="8" indent="0" algn="l">
              <a:spcBef>
                <a:spcPts val="0"/>
              </a:spcBef>
              <a:buNone/>
              <a:defRPr sz="600" b="0" i="0">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act Info 2">
  <p:cSld name="Contact Info 2">
    <p:spTree>
      <p:nvGrpSpPr>
        <p:cNvPr id="1" name="Shape 363"/>
        <p:cNvGrpSpPr/>
        <p:nvPr/>
      </p:nvGrpSpPr>
      <p:grpSpPr>
        <a:xfrm>
          <a:off x="0" y="0"/>
          <a:ext cx="0" cy="0"/>
          <a:chOff x="0" y="0"/>
          <a:chExt cx="0" cy="0"/>
        </a:xfrm>
      </p:grpSpPr>
      <p:pic>
        <p:nvPicPr>
          <p:cNvPr id="364" name="Google Shape;364;p48" descr="A person sitting at a table using a computer&#10;&#10;Description automatically generated"/>
          <p:cNvPicPr preferRelativeResize="0"/>
          <p:nvPr/>
        </p:nvPicPr>
        <p:blipFill rotWithShape="1">
          <a:blip r:embed="rId2">
            <a:alphaModFix/>
          </a:blip>
          <a:srcRect l="2" t="7812" r="-1" b="7811"/>
          <a:stretch/>
        </p:blipFill>
        <p:spPr>
          <a:xfrm>
            <a:off x="0" y="0"/>
            <a:ext cx="9144000" cy="5143500"/>
          </a:xfrm>
          <a:prstGeom prst="rect">
            <a:avLst/>
          </a:prstGeom>
          <a:noFill/>
          <a:ln>
            <a:noFill/>
          </a:ln>
        </p:spPr>
      </p:pic>
      <p:sp>
        <p:nvSpPr>
          <p:cNvPr id="365" name="Google Shape;365;p48"/>
          <p:cNvSpPr/>
          <p:nvPr/>
        </p:nvSpPr>
        <p:spPr>
          <a:xfrm>
            <a:off x="0" y="0"/>
            <a:ext cx="9144000" cy="5143500"/>
          </a:xfrm>
          <a:prstGeom prst="rect">
            <a:avLst/>
          </a:prstGeom>
          <a:solidFill>
            <a:srgbClr val="113C53">
              <a:alpha val="72941"/>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chemeClr val="lt1"/>
              </a:solidFill>
              <a:latin typeface="Arial"/>
              <a:ea typeface="Arial"/>
              <a:cs typeface="Arial"/>
              <a:sym typeface="Arial"/>
            </a:endParaRPr>
          </a:p>
        </p:txBody>
      </p:sp>
      <p:pic>
        <p:nvPicPr>
          <p:cNvPr id="366" name="Google Shape;366;p48"/>
          <p:cNvPicPr preferRelativeResize="0"/>
          <p:nvPr/>
        </p:nvPicPr>
        <p:blipFill rotWithShape="1">
          <a:blip r:embed="rId3">
            <a:alphaModFix/>
          </a:blip>
          <a:srcRect/>
          <a:stretch/>
        </p:blipFill>
        <p:spPr>
          <a:xfrm>
            <a:off x="7689921" y="194571"/>
            <a:ext cx="1170897" cy="162641"/>
          </a:xfrm>
          <a:prstGeom prst="rect">
            <a:avLst/>
          </a:prstGeom>
          <a:noFill/>
          <a:ln>
            <a:noFill/>
          </a:ln>
        </p:spPr>
      </p:pic>
      <p:sp>
        <p:nvSpPr>
          <p:cNvPr id="367" name="Google Shape;367;p48"/>
          <p:cNvSpPr/>
          <p:nvPr/>
        </p:nvSpPr>
        <p:spPr>
          <a:xfrm>
            <a:off x="4187576" y="780397"/>
            <a:ext cx="753839" cy="745354"/>
          </a:xfrm>
          <a:prstGeom prst="ellipse">
            <a:avLst/>
          </a:prstGeom>
          <a:solidFill>
            <a:schemeClr val="accent2"/>
          </a:solidFill>
          <a:ln w="12700" cap="flat" cmpd="sng">
            <a:solidFill>
              <a:srgbClr val="18587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68" name="Google Shape;368;p48"/>
          <p:cNvSpPr txBox="1">
            <a:spLocks noGrp="1"/>
          </p:cNvSpPr>
          <p:nvPr>
            <p:ph type="title"/>
          </p:nvPr>
        </p:nvSpPr>
        <p:spPr>
          <a:xfrm>
            <a:off x="1777546" y="2109160"/>
            <a:ext cx="5756169" cy="645278"/>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chemeClr val="lt1"/>
              </a:buClr>
              <a:buSzPts val="3000"/>
              <a:buFont typeface="Oswald"/>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369" name="Google Shape;369;p48"/>
          <p:cNvPicPr preferRelativeResize="0"/>
          <p:nvPr/>
        </p:nvPicPr>
        <p:blipFill rotWithShape="1">
          <a:blip r:embed="rId4">
            <a:alphaModFix/>
          </a:blip>
          <a:srcRect/>
          <a:stretch/>
        </p:blipFill>
        <p:spPr>
          <a:xfrm>
            <a:off x="4387072" y="915044"/>
            <a:ext cx="369856" cy="422692"/>
          </a:xfrm>
          <a:prstGeom prst="rect">
            <a:avLst/>
          </a:prstGeom>
          <a:noFill/>
          <a:ln>
            <a:noFill/>
          </a:ln>
        </p:spPr>
      </p:pic>
      <p:sp>
        <p:nvSpPr>
          <p:cNvPr id="370" name="Google Shape;370;p48"/>
          <p:cNvSpPr txBox="1">
            <a:spLocks noGrp="1"/>
          </p:cNvSpPr>
          <p:nvPr>
            <p:ph type="body" idx="1"/>
          </p:nvPr>
        </p:nvSpPr>
        <p:spPr>
          <a:xfrm>
            <a:off x="1777546" y="3169459"/>
            <a:ext cx="5766254" cy="598633"/>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1400"/>
              <a:buFont typeface="Cambria"/>
              <a:buNone/>
              <a:defRPr sz="1400" b="0" i="1" cap="none">
                <a:solidFill>
                  <a:schemeClr val="lt1"/>
                </a:solidFill>
                <a:latin typeface="Cambria"/>
                <a:ea typeface="Cambria"/>
                <a:cs typeface="Cambria"/>
                <a:sym typeface="Cambria"/>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71" name="Google Shape;371;p48"/>
          <p:cNvSpPr txBox="1">
            <a:spLocks noGrp="1"/>
          </p:cNvSpPr>
          <p:nvPr>
            <p:ph type="body" idx="2"/>
          </p:nvPr>
        </p:nvSpPr>
        <p:spPr>
          <a:xfrm>
            <a:off x="1777545" y="2772654"/>
            <a:ext cx="5766254" cy="396911"/>
          </a:xfrm>
          <a:prstGeom prst="rect">
            <a:avLst/>
          </a:prstGeom>
          <a:noFill/>
          <a:ln>
            <a:noFill/>
          </a:ln>
        </p:spPr>
        <p:txBody>
          <a:bodyPr spcFirstLastPara="1" wrap="square" lIns="0" tIns="34275" rIns="68575" bIns="34275" anchor="t" anchorCtr="0">
            <a:noAutofit/>
          </a:bodyPr>
          <a:lstStyle>
            <a:lvl1pPr marL="457200" lvl="0" indent="-228600" algn="l">
              <a:lnSpc>
                <a:spcPct val="90000"/>
              </a:lnSpc>
              <a:spcBef>
                <a:spcPts val="800"/>
              </a:spcBef>
              <a:spcAft>
                <a:spcPts val="0"/>
              </a:spcAft>
              <a:buSzPts val="1500"/>
              <a:buFont typeface="Oswald"/>
              <a:buNone/>
              <a:defRPr sz="1500" b="0" i="0" cap="none">
                <a:solidFill>
                  <a:schemeClr val="accent2"/>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372" name="Google Shape;372;p48"/>
          <p:cNvCxnSpPr/>
          <p:nvPr/>
        </p:nvCxnSpPr>
        <p:spPr>
          <a:xfrm>
            <a:off x="1777546" y="1890518"/>
            <a:ext cx="5766254" cy="0"/>
          </a:xfrm>
          <a:prstGeom prst="straightConnector1">
            <a:avLst/>
          </a:prstGeom>
          <a:noFill/>
          <a:ln w="25400" cap="flat" cmpd="sng">
            <a:solidFill>
              <a:schemeClr val="lt1"/>
            </a:solidFill>
            <a:prstDash val="solid"/>
            <a:miter lim="800000"/>
            <a:headEnd type="none" w="sm" len="sm"/>
            <a:tailEnd type="none" w="sm" len="sm"/>
          </a:ln>
        </p:spPr>
      </p:cxnSp>
      <p:cxnSp>
        <p:nvCxnSpPr>
          <p:cNvPr id="373" name="Google Shape;373;p48"/>
          <p:cNvCxnSpPr/>
          <p:nvPr/>
        </p:nvCxnSpPr>
        <p:spPr>
          <a:xfrm>
            <a:off x="1767461" y="4033378"/>
            <a:ext cx="5766254" cy="0"/>
          </a:xfrm>
          <a:prstGeom prst="straightConnector1">
            <a:avLst/>
          </a:prstGeom>
          <a:noFill/>
          <a:ln w="25400" cap="flat" cmpd="sng">
            <a:solidFill>
              <a:schemeClr val="lt1"/>
            </a:solidFill>
            <a:prstDash val="solid"/>
            <a:miter lim="800000"/>
            <a:headEnd type="none" w="sm" len="sm"/>
            <a:tailEnd type="none" w="sm" len="sm"/>
          </a:ln>
        </p:spPr>
      </p:cxnSp>
      <p:sp>
        <p:nvSpPr>
          <p:cNvPr id="374" name="Google Shape;374;p48"/>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sz="600" b="0" i="0">
                <a:solidFill>
                  <a:schemeClr val="lt2"/>
                </a:solidFill>
                <a:latin typeface="Arial"/>
                <a:ea typeface="Arial"/>
                <a:cs typeface="Arial"/>
                <a:sym typeface="Arial"/>
              </a:defRPr>
            </a:lvl1pPr>
            <a:lvl2pPr marL="0" lvl="1" indent="0" algn="l">
              <a:spcBef>
                <a:spcPts val="0"/>
              </a:spcBef>
              <a:buNone/>
              <a:defRPr sz="600" b="0" i="0">
                <a:solidFill>
                  <a:schemeClr val="lt2"/>
                </a:solidFill>
                <a:latin typeface="Arial"/>
                <a:ea typeface="Arial"/>
                <a:cs typeface="Arial"/>
                <a:sym typeface="Arial"/>
              </a:defRPr>
            </a:lvl2pPr>
            <a:lvl3pPr marL="0" lvl="2" indent="0" algn="l">
              <a:spcBef>
                <a:spcPts val="0"/>
              </a:spcBef>
              <a:buNone/>
              <a:defRPr sz="600" b="0" i="0">
                <a:solidFill>
                  <a:schemeClr val="lt2"/>
                </a:solidFill>
                <a:latin typeface="Arial"/>
                <a:ea typeface="Arial"/>
                <a:cs typeface="Arial"/>
                <a:sym typeface="Arial"/>
              </a:defRPr>
            </a:lvl3pPr>
            <a:lvl4pPr marL="0" lvl="3" indent="0" algn="l">
              <a:spcBef>
                <a:spcPts val="0"/>
              </a:spcBef>
              <a:buNone/>
              <a:defRPr sz="600" b="0" i="0">
                <a:solidFill>
                  <a:schemeClr val="lt2"/>
                </a:solidFill>
                <a:latin typeface="Arial"/>
                <a:ea typeface="Arial"/>
                <a:cs typeface="Arial"/>
                <a:sym typeface="Arial"/>
              </a:defRPr>
            </a:lvl4pPr>
            <a:lvl5pPr marL="0" lvl="4" indent="0" algn="l">
              <a:spcBef>
                <a:spcPts val="0"/>
              </a:spcBef>
              <a:buNone/>
              <a:defRPr sz="600" b="0" i="0">
                <a:solidFill>
                  <a:schemeClr val="lt2"/>
                </a:solidFill>
                <a:latin typeface="Arial"/>
                <a:ea typeface="Arial"/>
                <a:cs typeface="Arial"/>
                <a:sym typeface="Arial"/>
              </a:defRPr>
            </a:lvl5pPr>
            <a:lvl6pPr marL="0" lvl="5" indent="0" algn="l">
              <a:spcBef>
                <a:spcPts val="0"/>
              </a:spcBef>
              <a:buNone/>
              <a:defRPr sz="600" b="0" i="0">
                <a:solidFill>
                  <a:schemeClr val="lt2"/>
                </a:solidFill>
                <a:latin typeface="Arial"/>
                <a:ea typeface="Arial"/>
                <a:cs typeface="Arial"/>
                <a:sym typeface="Arial"/>
              </a:defRPr>
            </a:lvl6pPr>
            <a:lvl7pPr marL="0" lvl="6" indent="0" algn="l">
              <a:spcBef>
                <a:spcPts val="0"/>
              </a:spcBef>
              <a:buNone/>
              <a:defRPr sz="600" b="0" i="0">
                <a:solidFill>
                  <a:schemeClr val="lt2"/>
                </a:solidFill>
                <a:latin typeface="Arial"/>
                <a:ea typeface="Arial"/>
                <a:cs typeface="Arial"/>
                <a:sym typeface="Arial"/>
              </a:defRPr>
            </a:lvl7pPr>
            <a:lvl8pPr marL="0" lvl="7" indent="0" algn="l">
              <a:spcBef>
                <a:spcPts val="0"/>
              </a:spcBef>
              <a:buNone/>
              <a:defRPr sz="600" b="0" i="0">
                <a:solidFill>
                  <a:schemeClr val="lt2"/>
                </a:solidFill>
                <a:latin typeface="Arial"/>
                <a:ea typeface="Arial"/>
                <a:cs typeface="Arial"/>
                <a:sym typeface="Arial"/>
              </a:defRPr>
            </a:lvl8pPr>
            <a:lvl9pPr marL="0" lvl="8" indent="0" algn="l">
              <a:spcBef>
                <a:spcPts val="0"/>
              </a:spcBef>
              <a:buNone/>
              <a:defRPr sz="600" b="0" i="0">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ote Slide_Dark">
  <p:cSld name="Quote Slide_Dark">
    <p:spTree>
      <p:nvGrpSpPr>
        <p:cNvPr id="1" name="Shape 375"/>
        <p:cNvGrpSpPr/>
        <p:nvPr/>
      </p:nvGrpSpPr>
      <p:grpSpPr>
        <a:xfrm>
          <a:off x="0" y="0"/>
          <a:ext cx="0" cy="0"/>
          <a:chOff x="0" y="0"/>
          <a:chExt cx="0" cy="0"/>
        </a:xfrm>
      </p:grpSpPr>
      <p:pic>
        <p:nvPicPr>
          <p:cNvPr id="376" name="Google Shape;376;p49"/>
          <p:cNvPicPr preferRelativeResize="0"/>
          <p:nvPr/>
        </p:nvPicPr>
        <p:blipFill rotWithShape="1">
          <a:blip r:embed="rId2">
            <a:alphaModFix/>
          </a:blip>
          <a:srcRect l="12492" t="271" r="32227" b="12617"/>
          <a:stretch/>
        </p:blipFill>
        <p:spPr>
          <a:xfrm>
            <a:off x="0" y="0"/>
            <a:ext cx="9144000" cy="5143500"/>
          </a:xfrm>
          <a:prstGeom prst="rect">
            <a:avLst/>
          </a:prstGeom>
          <a:noFill/>
          <a:ln>
            <a:noFill/>
          </a:ln>
        </p:spPr>
      </p:pic>
      <p:sp>
        <p:nvSpPr>
          <p:cNvPr id="377" name="Google Shape;377;p49"/>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sz="600" b="0" i="0">
                <a:solidFill>
                  <a:schemeClr val="lt2"/>
                </a:solidFill>
                <a:latin typeface="Arial"/>
                <a:ea typeface="Arial"/>
                <a:cs typeface="Arial"/>
                <a:sym typeface="Arial"/>
              </a:defRPr>
            </a:lvl1pPr>
            <a:lvl2pPr marL="0" lvl="1" indent="0" algn="l">
              <a:spcBef>
                <a:spcPts val="0"/>
              </a:spcBef>
              <a:buNone/>
              <a:defRPr sz="600" b="0" i="0">
                <a:solidFill>
                  <a:schemeClr val="lt2"/>
                </a:solidFill>
                <a:latin typeface="Arial"/>
                <a:ea typeface="Arial"/>
                <a:cs typeface="Arial"/>
                <a:sym typeface="Arial"/>
              </a:defRPr>
            </a:lvl2pPr>
            <a:lvl3pPr marL="0" lvl="2" indent="0" algn="l">
              <a:spcBef>
                <a:spcPts val="0"/>
              </a:spcBef>
              <a:buNone/>
              <a:defRPr sz="600" b="0" i="0">
                <a:solidFill>
                  <a:schemeClr val="lt2"/>
                </a:solidFill>
                <a:latin typeface="Arial"/>
                <a:ea typeface="Arial"/>
                <a:cs typeface="Arial"/>
                <a:sym typeface="Arial"/>
              </a:defRPr>
            </a:lvl3pPr>
            <a:lvl4pPr marL="0" lvl="3" indent="0" algn="l">
              <a:spcBef>
                <a:spcPts val="0"/>
              </a:spcBef>
              <a:buNone/>
              <a:defRPr sz="600" b="0" i="0">
                <a:solidFill>
                  <a:schemeClr val="lt2"/>
                </a:solidFill>
                <a:latin typeface="Arial"/>
                <a:ea typeface="Arial"/>
                <a:cs typeface="Arial"/>
                <a:sym typeface="Arial"/>
              </a:defRPr>
            </a:lvl4pPr>
            <a:lvl5pPr marL="0" lvl="4" indent="0" algn="l">
              <a:spcBef>
                <a:spcPts val="0"/>
              </a:spcBef>
              <a:buNone/>
              <a:defRPr sz="600" b="0" i="0">
                <a:solidFill>
                  <a:schemeClr val="lt2"/>
                </a:solidFill>
                <a:latin typeface="Arial"/>
                <a:ea typeface="Arial"/>
                <a:cs typeface="Arial"/>
                <a:sym typeface="Arial"/>
              </a:defRPr>
            </a:lvl5pPr>
            <a:lvl6pPr marL="0" lvl="5" indent="0" algn="l">
              <a:spcBef>
                <a:spcPts val="0"/>
              </a:spcBef>
              <a:buNone/>
              <a:defRPr sz="600" b="0" i="0">
                <a:solidFill>
                  <a:schemeClr val="lt2"/>
                </a:solidFill>
                <a:latin typeface="Arial"/>
                <a:ea typeface="Arial"/>
                <a:cs typeface="Arial"/>
                <a:sym typeface="Arial"/>
              </a:defRPr>
            </a:lvl6pPr>
            <a:lvl7pPr marL="0" lvl="6" indent="0" algn="l">
              <a:spcBef>
                <a:spcPts val="0"/>
              </a:spcBef>
              <a:buNone/>
              <a:defRPr sz="600" b="0" i="0">
                <a:solidFill>
                  <a:schemeClr val="lt2"/>
                </a:solidFill>
                <a:latin typeface="Arial"/>
                <a:ea typeface="Arial"/>
                <a:cs typeface="Arial"/>
                <a:sym typeface="Arial"/>
              </a:defRPr>
            </a:lvl7pPr>
            <a:lvl8pPr marL="0" lvl="7" indent="0" algn="l">
              <a:spcBef>
                <a:spcPts val="0"/>
              </a:spcBef>
              <a:buNone/>
              <a:defRPr sz="600" b="0" i="0">
                <a:solidFill>
                  <a:schemeClr val="lt2"/>
                </a:solidFill>
                <a:latin typeface="Arial"/>
                <a:ea typeface="Arial"/>
                <a:cs typeface="Arial"/>
                <a:sym typeface="Arial"/>
              </a:defRPr>
            </a:lvl8pPr>
            <a:lvl9pPr marL="0" lvl="8" indent="0" algn="l">
              <a:spcBef>
                <a:spcPts val="0"/>
              </a:spcBef>
              <a:buNone/>
              <a:defRPr sz="600" b="0" i="0">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378" name="Google Shape;378;p49"/>
          <p:cNvPicPr preferRelativeResize="0"/>
          <p:nvPr/>
        </p:nvPicPr>
        <p:blipFill rotWithShape="1">
          <a:blip r:embed="rId3">
            <a:alphaModFix/>
          </a:blip>
          <a:srcRect/>
          <a:stretch/>
        </p:blipFill>
        <p:spPr>
          <a:xfrm>
            <a:off x="7689921" y="194571"/>
            <a:ext cx="1170897" cy="162641"/>
          </a:xfrm>
          <a:prstGeom prst="rect">
            <a:avLst/>
          </a:prstGeom>
          <a:noFill/>
          <a:ln>
            <a:noFill/>
          </a:ln>
        </p:spPr>
      </p:pic>
      <p:sp>
        <p:nvSpPr>
          <p:cNvPr id="379" name="Google Shape;379;p49"/>
          <p:cNvSpPr txBox="1"/>
          <p:nvPr/>
        </p:nvSpPr>
        <p:spPr>
          <a:xfrm>
            <a:off x="4191596" y="673138"/>
            <a:ext cx="760809" cy="2031326"/>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lt1"/>
              </a:buClr>
              <a:buSzPts val="12800"/>
              <a:buFont typeface="Oswald"/>
              <a:buNone/>
            </a:pPr>
            <a:r>
              <a:rPr lang="en" sz="12800" b="1" i="0">
                <a:solidFill>
                  <a:schemeClr val="lt1"/>
                </a:solidFill>
                <a:latin typeface="Oswald"/>
                <a:ea typeface="Oswald"/>
                <a:cs typeface="Oswald"/>
                <a:sym typeface="Oswald"/>
              </a:rPr>
              <a:t>“</a:t>
            </a:r>
            <a:endParaRPr sz="1100"/>
          </a:p>
        </p:txBody>
      </p:sp>
      <p:sp>
        <p:nvSpPr>
          <p:cNvPr id="380" name="Google Shape;380;p49"/>
          <p:cNvSpPr txBox="1">
            <a:spLocks noGrp="1"/>
          </p:cNvSpPr>
          <p:nvPr>
            <p:ph type="body" idx="1"/>
          </p:nvPr>
        </p:nvSpPr>
        <p:spPr>
          <a:xfrm>
            <a:off x="1137724" y="1545245"/>
            <a:ext cx="6868551" cy="2368479"/>
          </a:xfrm>
          <a:prstGeom prst="rect">
            <a:avLst/>
          </a:prstGeom>
          <a:noFill/>
          <a:ln>
            <a:noFill/>
          </a:ln>
        </p:spPr>
        <p:txBody>
          <a:bodyPr spcFirstLastPara="1" wrap="square" lIns="68575" tIns="34275" rIns="68575" bIns="34275" anchor="t" anchorCtr="0">
            <a:noAutofit/>
          </a:bodyPr>
          <a:lstStyle>
            <a:lvl1pPr marL="457200" lvl="0" indent="-228600" algn="ctr">
              <a:lnSpc>
                <a:spcPct val="110000"/>
              </a:lnSpc>
              <a:spcBef>
                <a:spcPts val="800"/>
              </a:spcBef>
              <a:spcAft>
                <a:spcPts val="0"/>
              </a:spcAft>
              <a:buSzPts val="2700"/>
              <a:buNone/>
              <a:defRPr sz="2700">
                <a:solidFill>
                  <a:schemeClr val="l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81" name="Google Shape;381;p49"/>
          <p:cNvSpPr txBox="1">
            <a:spLocks noGrp="1"/>
          </p:cNvSpPr>
          <p:nvPr>
            <p:ph type="body" idx="2"/>
          </p:nvPr>
        </p:nvSpPr>
        <p:spPr>
          <a:xfrm>
            <a:off x="2278856" y="4043300"/>
            <a:ext cx="4586287" cy="412818"/>
          </a:xfrm>
          <a:prstGeom prst="rect">
            <a:avLst/>
          </a:prstGeom>
          <a:noFill/>
          <a:ln>
            <a:noFill/>
          </a:ln>
        </p:spPr>
        <p:txBody>
          <a:bodyPr spcFirstLastPara="1" wrap="square" lIns="0" tIns="0" rIns="0" bIns="0" anchor="t" anchorCtr="0">
            <a:noAutofit/>
          </a:bodyPr>
          <a:lstStyle>
            <a:lvl1pPr marL="457200" marR="0" lvl="0" indent="-228600" algn="ctr">
              <a:lnSpc>
                <a:spcPct val="80000"/>
              </a:lnSpc>
              <a:spcBef>
                <a:spcPts val="0"/>
              </a:spcBef>
              <a:spcAft>
                <a:spcPts val="0"/>
              </a:spcAft>
              <a:buClr>
                <a:schemeClr val="accent2"/>
              </a:buClr>
              <a:buSzPts val="1100"/>
              <a:buFont typeface="Oswald"/>
              <a:buNone/>
              <a:defRPr sz="1100" b="0" i="0">
                <a:solidFill>
                  <a:schemeClr val="accent2"/>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Slide_Light">
  <p:cSld name="Quote Slide_Light">
    <p:spTree>
      <p:nvGrpSpPr>
        <p:cNvPr id="1" name="Shape 382"/>
        <p:cNvGrpSpPr/>
        <p:nvPr/>
      </p:nvGrpSpPr>
      <p:grpSpPr>
        <a:xfrm>
          <a:off x="0" y="0"/>
          <a:ext cx="0" cy="0"/>
          <a:chOff x="0" y="0"/>
          <a:chExt cx="0" cy="0"/>
        </a:xfrm>
      </p:grpSpPr>
      <p:pic>
        <p:nvPicPr>
          <p:cNvPr id="383" name="Google Shape;383;p50"/>
          <p:cNvPicPr preferRelativeResize="0"/>
          <p:nvPr/>
        </p:nvPicPr>
        <p:blipFill rotWithShape="1">
          <a:blip r:embed="rId2">
            <a:alphaModFix/>
          </a:blip>
          <a:srcRect/>
          <a:stretch/>
        </p:blipFill>
        <p:spPr>
          <a:xfrm>
            <a:off x="7689921" y="194571"/>
            <a:ext cx="1170897" cy="162641"/>
          </a:xfrm>
          <a:prstGeom prst="rect">
            <a:avLst/>
          </a:prstGeom>
          <a:noFill/>
          <a:ln>
            <a:noFill/>
          </a:ln>
        </p:spPr>
      </p:pic>
      <p:sp>
        <p:nvSpPr>
          <p:cNvPr id="384" name="Google Shape;384;p50"/>
          <p:cNvSpPr txBox="1"/>
          <p:nvPr/>
        </p:nvSpPr>
        <p:spPr>
          <a:xfrm>
            <a:off x="4191596" y="673138"/>
            <a:ext cx="760809" cy="2031326"/>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accent2"/>
              </a:buClr>
              <a:buSzPts val="12800"/>
              <a:buFont typeface="Oswald"/>
              <a:buNone/>
            </a:pPr>
            <a:r>
              <a:rPr lang="en" sz="12800" b="1" i="0">
                <a:solidFill>
                  <a:schemeClr val="accent2"/>
                </a:solidFill>
                <a:latin typeface="Oswald"/>
                <a:ea typeface="Oswald"/>
                <a:cs typeface="Oswald"/>
                <a:sym typeface="Oswald"/>
              </a:rPr>
              <a:t>“</a:t>
            </a:r>
            <a:endParaRPr sz="1100"/>
          </a:p>
        </p:txBody>
      </p:sp>
      <p:sp>
        <p:nvSpPr>
          <p:cNvPr id="385" name="Google Shape;385;p50"/>
          <p:cNvSpPr txBox="1">
            <a:spLocks noGrp="1"/>
          </p:cNvSpPr>
          <p:nvPr>
            <p:ph type="body" idx="1"/>
          </p:nvPr>
        </p:nvSpPr>
        <p:spPr>
          <a:xfrm>
            <a:off x="1137724" y="1545245"/>
            <a:ext cx="6868551" cy="2368479"/>
          </a:xfrm>
          <a:prstGeom prst="rect">
            <a:avLst/>
          </a:prstGeom>
          <a:noFill/>
          <a:ln>
            <a:noFill/>
          </a:ln>
        </p:spPr>
        <p:txBody>
          <a:bodyPr spcFirstLastPara="1" wrap="square" lIns="68575" tIns="34275" rIns="68575" bIns="34275" anchor="t" anchorCtr="0">
            <a:noAutofit/>
          </a:bodyPr>
          <a:lstStyle>
            <a:lvl1pPr marL="457200" lvl="0" indent="-228600" algn="ctr">
              <a:lnSpc>
                <a:spcPct val="110000"/>
              </a:lnSpc>
              <a:spcBef>
                <a:spcPts val="800"/>
              </a:spcBef>
              <a:spcAft>
                <a:spcPts val="0"/>
              </a:spcAft>
              <a:buSzPts val="2700"/>
              <a:buNone/>
              <a:defRPr sz="2700">
                <a:solidFill>
                  <a:schemeClr val="dk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86" name="Google Shape;386;p50"/>
          <p:cNvSpPr txBox="1">
            <a:spLocks noGrp="1"/>
          </p:cNvSpPr>
          <p:nvPr>
            <p:ph type="body" idx="2"/>
          </p:nvPr>
        </p:nvSpPr>
        <p:spPr>
          <a:xfrm>
            <a:off x="2278856" y="4043300"/>
            <a:ext cx="4586287" cy="412818"/>
          </a:xfrm>
          <a:prstGeom prst="rect">
            <a:avLst/>
          </a:prstGeom>
          <a:noFill/>
          <a:ln>
            <a:noFill/>
          </a:ln>
        </p:spPr>
        <p:txBody>
          <a:bodyPr spcFirstLastPara="1" wrap="square" lIns="0" tIns="0" rIns="0" bIns="0" anchor="t" anchorCtr="0">
            <a:noAutofit/>
          </a:bodyPr>
          <a:lstStyle>
            <a:lvl1pPr marL="457200" marR="0" lvl="0" indent="-228600" algn="ctr">
              <a:lnSpc>
                <a:spcPct val="80000"/>
              </a:lnSpc>
              <a:spcBef>
                <a:spcPts val="0"/>
              </a:spcBef>
              <a:spcAft>
                <a:spcPts val="0"/>
              </a:spcAft>
              <a:buClr>
                <a:schemeClr val="accent2"/>
              </a:buClr>
              <a:buSzPts val="1100"/>
              <a:buFont typeface="Oswald"/>
              <a:buNone/>
              <a:defRPr sz="1100" b="0" i="0">
                <a:solidFill>
                  <a:schemeClr val="accent1"/>
                </a:solidFill>
                <a:latin typeface="Oswald"/>
                <a:ea typeface="Oswald"/>
                <a:cs typeface="Oswald"/>
                <a:sym typeface="Oswald"/>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87" name="Google Shape;387;p50"/>
          <p:cNvPicPr preferRelativeResize="0"/>
          <p:nvPr/>
        </p:nvPicPr>
        <p:blipFill rotWithShape="1">
          <a:blip r:embed="rId3">
            <a:alphaModFix/>
          </a:blip>
          <a:srcRect/>
          <a:stretch/>
        </p:blipFill>
        <p:spPr>
          <a:xfrm>
            <a:off x="7689934" y="194095"/>
            <a:ext cx="1170897" cy="162641"/>
          </a:xfrm>
          <a:prstGeom prst="rect">
            <a:avLst/>
          </a:prstGeom>
          <a:noFill/>
          <a:ln>
            <a:noFill/>
          </a:ln>
        </p:spPr>
      </p:pic>
      <p:sp>
        <p:nvSpPr>
          <p:cNvPr id="388" name="Google Shape;388;p50"/>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Blank - Solid">
  <p:cSld name="1_Blank - Solid">
    <p:bg>
      <p:bgPr>
        <a:solidFill>
          <a:srgbClr val="113C53"/>
        </a:solidFill>
        <a:effectLst/>
      </p:bgPr>
    </p:bg>
    <p:spTree>
      <p:nvGrpSpPr>
        <p:cNvPr id="1" name="Shape 389"/>
        <p:cNvGrpSpPr/>
        <p:nvPr/>
      </p:nvGrpSpPr>
      <p:grpSpPr>
        <a:xfrm>
          <a:off x="0" y="0"/>
          <a:ext cx="0" cy="0"/>
          <a:chOff x="0" y="0"/>
          <a:chExt cx="0" cy="0"/>
        </a:xfrm>
      </p:grpSpPr>
      <p:sp>
        <p:nvSpPr>
          <p:cNvPr id="390" name="Google Shape;390;p51"/>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sz="600" b="0" i="0">
                <a:solidFill>
                  <a:schemeClr val="lt2"/>
                </a:solidFill>
                <a:latin typeface="Arial"/>
                <a:ea typeface="Arial"/>
                <a:cs typeface="Arial"/>
                <a:sym typeface="Arial"/>
              </a:defRPr>
            </a:lvl1pPr>
            <a:lvl2pPr marL="0" lvl="1" indent="0" algn="l">
              <a:spcBef>
                <a:spcPts val="0"/>
              </a:spcBef>
              <a:buNone/>
              <a:defRPr sz="600" b="0" i="0">
                <a:solidFill>
                  <a:schemeClr val="lt2"/>
                </a:solidFill>
                <a:latin typeface="Arial"/>
                <a:ea typeface="Arial"/>
                <a:cs typeface="Arial"/>
                <a:sym typeface="Arial"/>
              </a:defRPr>
            </a:lvl2pPr>
            <a:lvl3pPr marL="0" lvl="2" indent="0" algn="l">
              <a:spcBef>
                <a:spcPts val="0"/>
              </a:spcBef>
              <a:buNone/>
              <a:defRPr sz="600" b="0" i="0">
                <a:solidFill>
                  <a:schemeClr val="lt2"/>
                </a:solidFill>
                <a:latin typeface="Arial"/>
                <a:ea typeface="Arial"/>
                <a:cs typeface="Arial"/>
                <a:sym typeface="Arial"/>
              </a:defRPr>
            </a:lvl3pPr>
            <a:lvl4pPr marL="0" lvl="3" indent="0" algn="l">
              <a:spcBef>
                <a:spcPts val="0"/>
              </a:spcBef>
              <a:buNone/>
              <a:defRPr sz="600" b="0" i="0">
                <a:solidFill>
                  <a:schemeClr val="lt2"/>
                </a:solidFill>
                <a:latin typeface="Arial"/>
                <a:ea typeface="Arial"/>
                <a:cs typeface="Arial"/>
                <a:sym typeface="Arial"/>
              </a:defRPr>
            </a:lvl4pPr>
            <a:lvl5pPr marL="0" lvl="4" indent="0" algn="l">
              <a:spcBef>
                <a:spcPts val="0"/>
              </a:spcBef>
              <a:buNone/>
              <a:defRPr sz="600" b="0" i="0">
                <a:solidFill>
                  <a:schemeClr val="lt2"/>
                </a:solidFill>
                <a:latin typeface="Arial"/>
                <a:ea typeface="Arial"/>
                <a:cs typeface="Arial"/>
                <a:sym typeface="Arial"/>
              </a:defRPr>
            </a:lvl5pPr>
            <a:lvl6pPr marL="0" lvl="5" indent="0" algn="l">
              <a:spcBef>
                <a:spcPts val="0"/>
              </a:spcBef>
              <a:buNone/>
              <a:defRPr sz="600" b="0" i="0">
                <a:solidFill>
                  <a:schemeClr val="lt2"/>
                </a:solidFill>
                <a:latin typeface="Arial"/>
                <a:ea typeface="Arial"/>
                <a:cs typeface="Arial"/>
                <a:sym typeface="Arial"/>
              </a:defRPr>
            </a:lvl6pPr>
            <a:lvl7pPr marL="0" lvl="6" indent="0" algn="l">
              <a:spcBef>
                <a:spcPts val="0"/>
              </a:spcBef>
              <a:buNone/>
              <a:defRPr sz="600" b="0" i="0">
                <a:solidFill>
                  <a:schemeClr val="lt2"/>
                </a:solidFill>
                <a:latin typeface="Arial"/>
                <a:ea typeface="Arial"/>
                <a:cs typeface="Arial"/>
                <a:sym typeface="Arial"/>
              </a:defRPr>
            </a:lvl7pPr>
            <a:lvl8pPr marL="0" lvl="7" indent="0" algn="l">
              <a:spcBef>
                <a:spcPts val="0"/>
              </a:spcBef>
              <a:buNone/>
              <a:defRPr sz="600" b="0" i="0">
                <a:solidFill>
                  <a:schemeClr val="lt2"/>
                </a:solidFill>
                <a:latin typeface="Arial"/>
                <a:ea typeface="Arial"/>
                <a:cs typeface="Arial"/>
                <a:sym typeface="Arial"/>
              </a:defRPr>
            </a:lvl8pPr>
            <a:lvl9pPr marL="0" lvl="8" indent="0" algn="l">
              <a:spcBef>
                <a:spcPts val="0"/>
              </a:spcBef>
              <a:buNone/>
              <a:defRPr sz="600" b="0" i="0">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391" name="Google Shape;391;p51"/>
          <p:cNvPicPr preferRelativeResize="0"/>
          <p:nvPr/>
        </p:nvPicPr>
        <p:blipFill rotWithShape="1">
          <a:blip r:embed="rId2">
            <a:alphaModFix/>
          </a:blip>
          <a:srcRect/>
          <a:stretch/>
        </p:blipFill>
        <p:spPr>
          <a:xfrm>
            <a:off x="8319128" y="204658"/>
            <a:ext cx="538881" cy="481144"/>
          </a:xfrm>
          <a:prstGeom prst="rect">
            <a:avLst/>
          </a:prstGeom>
          <a:noFill/>
          <a:ln>
            <a:noFill/>
          </a:ln>
        </p:spPr>
      </p:pic>
      <p:pic>
        <p:nvPicPr>
          <p:cNvPr id="392" name="Google Shape;392;p51"/>
          <p:cNvPicPr preferRelativeResize="0"/>
          <p:nvPr/>
        </p:nvPicPr>
        <p:blipFill rotWithShape="1">
          <a:blip r:embed="rId3">
            <a:alphaModFix/>
          </a:blip>
          <a:srcRect/>
          <a:stretch/>
        </p:blipFill>
        <p:spPr>
          <a:xfrm>
            <a:off x="7558922" y="176100"/>
            <a:ext cx="541782" cy="54178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Blank - White">
  <p:cSld name="1_Blank - White">
    <p:spTree>
      <p:nvGrpSpPr>
        <p:cNvPr id="1" name="Shape 393"/>
        <p:cNvGrpSpPr/>
        <p:nvPr/>
      </p:nvGrpSpPr>
      <p:grpSpPr>
        <a:xfrm>
          <a:off x="0" y="0"/>
          <a:ext cx="0" cy="0"/>
          <a:chOff x="0" y="0"/>
          <a:chExt cx="0" cy="0"/>
        </a:xfrm>
      </p:grpSpPr>
      <p:sp>
        <p:nvSpPr>
          <p:cNvPr id="394" name="Google Shape;394;p52"/>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pic>
        <p:nvPicPr>
          <p:cNvPr id="395" name="Google Shape;395;p52"/>
          <p:cNvPicPr preferRelativeResize="0"/>
          <p:nvPr/>
        </p:nvPicPr>
        <p:blipFill rotWithShape="1">
          <a:blip r:embed="rId2">
            <a:alphaModFix/>
          </a:blip>
          <a:srcRect/>
          <a:stretch/>
        </p:blipFill>
        <p:spPr>
          <a:xfrm>
            <a:off x="8319128" y="208187"/>
            <a:ext cx="534924" cy="477611"/>
          </a:xfrm>
          <a:prstGeom prst="rect">
            <a:avLst/>
          </a:prstGeom>
          <a:noFill/>
          <a:ln>
            <a:noFill/>
          </a:ln>
        </p:spPr>
      </p:pic>
      <p:pic>
        <p:nvPicPr>
          <p:cNvPr id="396" name="Google Shape;396;p52"/>
          <p:cNvPicPr preferRelativeResize="0"/>
          <p:nvPr/>
        </p:nvPicPr>
        <p:blipFill rotWithShape="1">
          <a:blip r:embed="rId3">
            <a:alphaModFix/>
          </a:blip>
          <a:srcRect/>
          <a:stretch/>
        </p:blipFill>
        <p:spPr>
          <a:xfrm>
            <a:off x="7558922" y="176100"/>
            <a:ext cx="541782" cy="541782"/>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97"/>
        <p:cNvGrpSpPr/>
        <p:nvPr/>
      </p:nvGrpSpPr>
      <p:grpSpPr>
        <a:xfrm>
          <a:off x="0" y="0"/>
          <a:ext cx="0" cy="0"/>
          <a:chOff x="0" y="0"/>
          <a:chExt cx="0" cy="0"/>
        </a:xfrm>
      </p:grpSpPr>
      <p:sp>
        <p:nvSpPr>
          <p:cNvPr id="398" name="Google Shape;398;p53"/>
          <p:cNvSpPr/>
          <p:nvPr/>
        </p:nvSpPr>
        <p:spPr>
          <a:xfrm>
            <a:off x="-23722" y="0"/>
            <a:ext cx="9167722" cy="671502"/>
          </a:xfrm>
          <a:prstGeom prst="rect">
            <a:avLst/>
          </a:prstGeom>
          <a:solidFill>
            <a:srgbClr val="34506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99" name="Google Shape;399;p53"/>
          <p:cNvSpPr txBox="1">
            <a:spLocks noGrp="1"/>
          </p:cNvSpPr>
          <p:nvPr>
            <p:ph type="title"/>
          </p:nvPr>
        </p:nvSpPr>
        <p:spPr>
          <a:xfrm>
            <a:off x="152400" y="143866"/>
            <a:ext cx="8426664" cy="364331"/>
          </a:xfrm>
          <a:prstGeom prst="rect">
            <a:avLst/>
          </a:prstGeom>
          <a:noFill/>
          <a:ln>
            <a:noFill/>
          </a:ln>
        </p:spPr>
        <p:txBody>
          <a:bodyPr spcFirstLastPara="1" wrap="square" lIns="0" tIns="34275" rIns="68575" bIns="34275" anchor="b" anchorCtr="0">
            <a:noAutofit/>
          </a:bodyPr>
          <a:lstStyle>
            <a:lvl1pPr lvl="0" algn="ctr">
              <a:lnSpc>
                <a:spcPct val="90000"/>
              </a:lnSpc>
              <a:spcBef>
                <a:spcPts val="0"/>
              </a:spcBef>
              <a:spcAft>
                <a:spcPts val="0"/>
              </a:spcAft>
              <a:buClr>
                <a:schemeClr val="lt1"/>
              </a:buClr>
              <a:buSzPts val="2800"/>
              <a:buFont typeface="Arial"/>
              <a:buNone/>
              <a:defRPr sz="28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00" name="Google Shape;400;p53"/>
          <p:cNvSpPr/>
          <p:nvPr/>
        </p:nvSpPr>
        <p:spPr>
          <a:xfrm>
            <a:off x="0" y="4743451"/>
            <a:ext cx="9144000" cy="400050"/>
          </a:xfrm>
          <a:prstGeom prst="rect">
            <a:avLst/>
          </a:prstGeom>
          <a:solidFill>
            <a:srgbClr val="34506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1" name="Google Shape;401;p53"/>
          <p:cNvSpPr txBox="1"/>
          <p:nvPr/>
        </p:nvSpPr>
        <p:spPr>
          <a:xfrm>
            <a:off x="21395" y="4874947"/>
            <a:ext cx="479908" cy="28474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fld id="{00000000-1234-1234-1234-123412341234}" type="slidenum">
              <a:rPr lang="en" sz="1400">
                <a:solidFill>
                  <a:schemeClr val="lt1"/>
                </a:solidFill>
                <a:latin typeface="Arial"/>
                <a:ea typeface="Arial"/>
                <a:cs typeface="Arial"/>
                <a:sym typeface="Arial"/>
              </a:rPr>
              <a:t>‹#›</a:t>
            </a:fld>
            <a:endParaRPr sz="1400">
              <a:solidFill>
                <a:schemeClr val="lt1"/>
              </a:solidFill>
              <a:latin typeface="Arial"/>
              <a:ea typeface="Arial"/>
              <a:cs typeface="Arial"/>
              <a:sym typeface="Arial"/>
            </a:endParaRPr>
          </a:p>
        </p:txBody>
      </p:sp>
      <p:pic>
        <p:nvPicPr>
          <p:cNvPr id="402" name="Google Shape;402;p53"/>
          <p:cNvPicPr preferRelativeResize="0"/>
          <p:nvPr/>
        </p:nvPicPr>
        <p:blipFill rotWithShape="1">
          <a:blip r:embed="rId2">
            <a:alphaModFix/>
          </a:blip>
          <a:srcRect/>
          <a:stretch/>
        </p:blipFill>
        <p:spPr>
          <a:xfrm>
            <a:off x="6324600" y="4828584"/>
            <a:ext cx="2743200" cy="25776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lvl1pPr marL="0" marR="0" lvl="0" indent="0" algn="l" rtl="0">
              <a:spcBef>
                <a:spcPts val="0"/>
              </a:spcBef>
              <a:buNone/>
              <a:defRPr sz="600" b="0" i="0" u="none" strike="noStrike" cap="none">
                <a:solidFill>
                  <a:srgbClr val="898989"/>
                </a:solidFill>
                <a:latin typeface="Arial"/>
                <a:ea typeface="Arial"/>
                <a:cs typeface="Arial"/>
                <a:sym typeface="Arial"/>
              </a:defRPr>
            </a:lvl1pPr>
            <a:lvl2pPr marL="0" marR="0" lvl="1" indent="0" algn="l" rtl="0">
              <a:spcBef>
                <a:spcPts val="0"/>
              </a:spcBef>
              <a:buNone/>
              <a:defRPr sz="600" b="0" i="0" u="none" strike="noStrike" cap="none">
                <a:solidFill>
                  <a:srgbClr val="898989"/>
                </a:solidFill>
                <a:latin typeface="Arial"/>
                <a:ea typeface="Arial"/>
                <a:cs typeface="Arial"/>
                <a:sym typeface="Arial"/>
              </a:defRPr>
            </a:lvl2pPr>
            <a:lvl3pPr marL="0" marR="0" lvl="2" indent="0" algn="l" rtl="0">
              <a:spcBef>
                <a:spcPts val="0"/>
              </a:spcBef>
              <a:buNone/>
              <a:defRPr sz="600" b="0" i="0" u="none" strike="noStrike" cap="none">
                <a:solidFill>
                  <a:srgbClr val="898989"/>
                </a:solidFill>
                <a:latin typeface="Arial"/>
                <a:ea typeface="Arial"/>
                <a:cs typeface="Arial"/>
                <a:sym typeface="Arial"/>
              </a:defRPr>
            </a:lvl3pPr>
            <a:lvl4pPr marL="0" marR="0" lvl="3" indent="0" algn="l" rtl="0">
              <a:spcBef>
                <a:spcPts val="0"/>
              </a:spcBef>
              <a:buNone/>
              <a:defRPr sz="600" b="0" i="0" u="none" strike="noStrike" cap="none">
                <a:solidFill>
                  <a:srgbClr val="898989"/>
                </a:solidFill>
                <a:latin typeface="Arial"/>
                <a:ea typeface="Arial"/>
                <a:cs typeface="Arial"/>
                <a:sym typeface="Arial"/>
              </a:defRPr>
            </a:lvl4pPr>
            <a:lvl5pPr marL="0" marR="0" lvl="4" indent="0" algn="l" rtl="0">
              <a:spcBef>
                <a:spcPts val="0"/>
              </a:spcBef>
              <a:buNone/>
              <a:defRPr sz="600" b="0" i="0" u="none" strike="noStrike" cap="none">
                <a:solidFill>
                  <a:srgbClr val="898989"/>
                </a:solidFill>
                <a:latin typeface="Arial"/>
                <a:ea typeface="Arial"/>
                <a:cs typeface="Arial"/>
                <a:sym typeface="Arial"/>
              </a:defRPr>
            </a:lvl5pPr>
            <a:lvl6pPr marL="0" marR="0" lvl="5" indent="0" algn="l" rtl="0">
              <a:spcBef>
                <a:spcPts val="0"/>
              </a:spcBef>
              <a:buNone/>
              <a:defRPr sz="600" b="0" i="0" u="none" strike="noStrike" cap="none">
                <a:solidFill>
                  <a:srgbClr val="898989"/>
                </a:solidFill>
                <a:latin typeface="Arial"/>
                <a:ea typeface="Arial"/>
                <a:cs typeface="Arial"/>
                <a:sym typeface="Arial"/>
              </a:defRPr>
            </a:lvl6pPr>
            <a:lvl7pPr marL="0" marR="0" lvl="6" indent="0" algn="l" rtl="0">
              <a:spcBef>
                <a:spcPts val="0"/>
              </a:spcBef>
              <a:buNone/>
              <a:defRPr sz="600" b="0" i="0" u="none" strike="noStrike" cap="none">
                <a:solidFill>
                  <a:srgbClr val="898989"/>
                </a:solidFill>
                <a:latin typeface="Arial"/>
                <a:ea typeface="Arial"/>
                <a:cs typeface="Arial"/>
                <a:sym typeface="Arial"/>
              </a:defRPr>
            </a:lvl7pPr>
            <a:lvl8pPr marL="0" marR="0" lvl="7" indent="0" algn="l" rtl="0">
              <a:spcBef>
                <a:spcPts val="0"/>
              </a:spcBef>
              <a:buNone/>
              <a:defRPr sz="600" b="0" i="0" u="none" strike="noStrike" cap="none">
                <a:solidFill>
                  <a:srgbClr val="898989"/>
                </a:solidFill>
                <a:latin typeface="Arial"/>
                <a:ea typeface="Arial"/>
                <a:cs typeface="Arial"/>
                <a:sym typeface="Arial"/>
              </a:defRPr>
            </a:lvl8pPr>
            <a:lvl9pPr marL="0" marR="0" lvl="8" indent="0" algn="l" rtl="0">
              <a:spcBef>
                <a:spcPts val="0"/>
              </a:spcBef>
              <a:buNone/>
              <a:defRPr sz="600" b="0" i="0" u="none" strike="noStrike" cap="none">
                <a:solidFill>
                  <a:srgbClr val="8989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52" name="Google Shape;52;p13"/>
          <p:cNvSpPr txBox="1">
            <a:spLocks noGrp="1"/>
          </p:cNvSpPr>
          <p:nvPr>
            <p:ph type="body" idx="1"/>
          </p:nvPr>
        </p:nvSpPr>
        <p:spPr>
          <a:xfrm>
            <a:off x="685802" y="1499438"/>
            <a:ext cx="7775146" cy="2958266"/>
          </a:xfrm>
          <a:prstGeom prst="rect">
            <a:avLst/>
          </a:prstGeom>
          <a:noFill/>
          <a:ln>
            <a:noFill/>
          </a:ln>
        </p:spPr>
        <p:txBody>
          <a:bodyPr spcFirstLastPara="1" wrap="square" lIns="68575" tIns="34275" rIns="68575" bIns="34275" anchor="t" anchorCtr="0">
            <a:noAutofit/>
          </a:bodyPr>
          <a:lstStyle>
            <a:lvl1pPr marL="457200" marR="0" lvl="0" indent="-323850" algn="l" rtl="0">
              <a:lnSpc>
                <a:spcPct val="90000"/>
              </a:lnSpc>
              <a:spcBef>
                <a:spcPts val="800"/>
              </a:spcBef>
              <a:spcAft>
                <a:spcPts val="0"/>
              </a:spcAft>
              <a:buClr>
                <a:schemeClr val="accent2"/>
              </a:buClr>
              <a:buSzPts val="1500"/>
              <a:buFont typeface="Arial"/>
              <a:buChar char="•"/>
              <a:defRPr sz="1500" b="0" i="0" u="none" strike="noStrike" cap="none">
                <a:solidFill>
                  <a:schemeClr val="dk1"/>
                </a:solidFill>
                <a:latin typeface="Cambria"/>
                <a:ea typeface="Cambria"/>
                <a:cs typeface="Cambria"/>
                <a:sym typeface="Cambria"/>
              </a:defRPr>
            </a:lvl1pPr>
            <a:lvl2pPr marL="914400" marR="0" lvl="1" indent="-317500" algn="l" rtl="0">
              <a:lnSpc>
                <a:spcPct val="90000"/>
              </a:lnSpc>
              <a:spcBef>
                <a:spcPts val="400"/>
              </a:spcBef>
              <a:spcAft>
                <a:spcPts val="0"/>
              </a:spcAft>
              <a:buClr>
                <a:schemeClr val="accent2"/>
              </a:buClr>
              <a:buSzPts val="1400"/>
              <a:buFont typeface="Arial"/>
              <a:buChar char="•"/>
              <a:defRPr sz="1400" b="0" i="0" u="none" strike="noStrike" cap="none">
                <a:solidFill>
                  <a:schemeClr val="dk1"/>
                </a:solidFill>
                <a:latin typeface="Cambria"/>
                <a:ea typeface="Cambria"/>
                <a:cs typeface="Cambria"/>
                <a:sym typeface="Cambria"/>
              </a:defRPr>
            </a:lvl2pPr>
            <a:lvl3pPr marL="1371600" marR="0" lvl="2" indent="-304800"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mbria"/>
                <a:ea typeface="Cambria"/>
                <a:cs typeface="Cambria"/>
                <a:sym typeface="Cambria"/>
              </a:defRPr>
            </a:lvl3pPr>
            <a:lvl4pPr marL="1828800" marR="0" lvl="3" indent="-298450"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mbria"/>
                <a:ea typeface="Cambria"/>
                <a:cs typeface="Cambria"/>
                <a:sym typeface="Cambria"/>
              </a:defRPr>
            </a:lvl4pPr>
            <a:lvl5pPr marL="2286000" marR="0" lvl="4" indent="-285750" algn="l" rtl="0">
              <a:lnSpc>
                <a:spcPct val="90000"/>
              </a:lnSpc>
              <a:spcBef>
                <a:spcPts val="400"/>
              </a:spcBef>
              <a:spcAft>
                <a:spcPts val="0"/>
              </a:spcAft>
              <a:buClr>
                <a:schemeClr val="accent2"/>
              </a:buClr>
              <a:buSzPts val="900"/>
              <a:buFont typeface="Arial"/>
              <a:buChar char="•"/>
              <a:defRPr sz="900" b="0" i="0" u="none" strike="noStrike" cap="none">
                <a:solidFill>
                  <a:schemeClr val="dk1"/>
                </a:solidFill>
                <a:latin typeface="Cambria"/>
                <a:ea typeface="Cambria"/>
                <a:cs typeface="Cambria"/>
                <a:sym typeface="Cambri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title"/>
          </p:nvPr>
        </p:nvSpPr>
        <p:spPr>
          <a:xfrm>
            <a:off x="682568" y="267563"/>
            <a:ext cx="6657929" cy="598633"/>
          </a:xfrm>
          <a:prstGeom prst="rect">
            <a:avLst/>
          </a:prstGeom>
          <a:noFill/>
          <a:ln>
            <a:noFill/>
          </a:ln>
        </p:spPr>
        <p:txBody>
          <a:bodyPr spcFirstLastPara="1" wrap="square" lIns="0" tIns="34275" rIns="68575" bIns="34275" anchor="b" anchorCtr="0">
            <a:noAutofit/>
          </a:bodyPr>
          <a:lstStyle>
            <a:lvl1pPr marR="0" lvl="0" algn="l" rtl="0">
              <a:lnSpc>
                <a:spcPct val="90000"/>
              </a:lnSpc>
              <a:spcBef>
                <a:spcPts val="0"/>
              </a:spcBef>
              <a:spcAft>
                <a:spcPts val="0"/>
              </a:spcAft>
              <a:buClr>
                <a:schemeClr val="dk1"/>
              </a:buClr>
              <a:buSzPts val="3000"/>
              <a:buFont typeface="Oswald"/>
              <a:buNone/>
              <a:defRPr sz="3000" b="1" i="0" u="none" strike="noStrike" cap="none">
                <a:solidFill>
                  <a:schemeClr val="dk1"/>
                </a:solidFill>
                <a:latin typeface="Oswald"/>
                <a:ea typeface="Oswald"/>
                <a:cs typeface="Oswald"/>
                <a:sym typeface="Oswa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1">
          <p15:clr>
            <a:srgbClr val="F26B43"/>
          </p15:clr>
        </p15:guide>
        <p15:guide id="2" orient="horz" pos="144">
          <p15:clr>
            <a:srgbClr val="F26B43"/>
          </p15:clr>
        </p15:guide>
        <p15:guide id="3" pos="576">
          <p15:clr>
            <a:srgbClr val="F26B43"/>
          </p15:clr>
        </p15:guide>
        <p15:guide id="4" pos="7105">
          <p15:clr>
            <a:srgbClr val="F26B43"/>
          </p15:clr>
        </p15:guide>
        <p15:guide id="5" orient="horz" pos="576">
          <p15:clr>
            <a:srgbClr val="F26B43"/>
          </p15:clr>
        </p15:guide>
        <p15:guide id="6" orient="horz" pos="3744">
          <p15:clr>
            <a:srgbClr val="F26B43"/>
          </p15:clr>
        </p15:guide>
        <p15:guide id="7" orient="horz" pos="4194">
          <p15:clr>
            <a:srgbClr val="F26B43"/>
          </p15:clr>
        </p15:guide>
        <p15:guide id="8" pos="7351">
          <p15:clr>
            <a:srgbClr val="F26B43"/>
          </p15:clr>
        </p15:guide>
        <p15:guide id="9" pos="148">
          <p15:clr>
            <a:srgbClr val="F26B43"/>
          </p15:clr>
        </p15:guide>
        <p15:guide id="10" orient="horz" pos="223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0.xml"/><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1.xml"/><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2.xml"/><Relationship Id="rId1" Type="http://schemas.openxmlformats.org/officeDocument/2006/relationships/slideLayout" Target="../slideLayouts/slideLayout1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0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3.xml"/><Relationship Id="rId1" Type="http://schemas.openxmlformats.org/officeDocument/2006/relationships/slideLayout" Target="../slideLayouts/slideLayout15.xml"/><Relationship Id="rId5" Type="http://schemas.openxmlformats.org/officeDocument/2006/relationships/image" Target="../media/image115.png"/><Relationship Id="rId4" Type="http://schemas.openxmlformats.org/officeDocument/2006/relationships/image" Target="../media/image114.png"/></Relationships>
</file>

<file path=ppt/slides/_rels/slide10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4.xml"/><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5.xm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6.xml"/><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7.xml"/><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8.xml"/><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0.xml"/><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1.xml"/><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2.xml"/><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3.xml"/><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4.xml"/><Relationship Id="rId1" Type="http://schemas.openxmlformats.org/officeDocument/2006/relationships/slideLayout" Target="../slideLayouts/slideLayout15.xml"/><Relationship Id="rId4" Type="http://schemas.openxmlformats.org/officeDocument/2006/relationships/image" Target="../media/image127.png"/></Relationships>
</file>

<file path=ppt/slides/_rels/slide11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5.xml"/><Relationship Id="rId1" Type="http://schemas.openxmlformats.org/officeDocument/2006/relationships/slideLayout" Target="../slideLayouts/slideLayout15.xml"/><Relationship Id="rId4" Type="http://schemas.openxmlformats.org/officeDocument/2006/relationships/image" Target="../media/image129.png"/></Relationships>
</file>

<file path=ppt/slides/_rels/slide11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6.xml"/><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7.xml"/><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8.xml"/><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0.xml"/><Relationship Id="rId1" Type="http://schemas.openxmlformats.org/officeDocument/2006/relationships/slideLayout" Target="../slideLayouts/slideLayout15.xml"/><Relationship Id="rId4" Type="http://schemas.openxmlformats.org/officeDocument/2006/relationships/image" Target="../media/image135.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3.xml"/><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4.xml"/><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5.xml"/><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6.xml"/><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7.xml"/><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9.xml"/><Relationship Id="rId1" Type="http://schemas.openxmlformats.org/officeDocument/2006/relationships/slideLayout" Target="../slideLayouts/slideLayout15.xml"/><Relationship Id="rId4" Type="http://schemas.openxmlformats.org/officeDocument/2006/relationships/image" Target="../media/image142.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0.xml"/><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1.xml"/><Relationship Id="rId1" Type="http://schemas.openxmlformats.org/officeDocument/2006/relationships/slideLayout" Target="../slideLayouts/slideLayout15.xml"/></Relationships>
</file>

<file path=ppt/slides/_rels/slide13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2.xml"/><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3.xml"/><Relationship Id="rId1" Type="http://schemas.openxmlformats.org/officeDocument/2006/relationships/slideLayout" Target="../slideLayouts/slideLayout15.xml"/><Relationship Id="rId4" Type="http://schemas.openxmlformats.org/officeDocument/2006/relationships/image" Target="../media/image147.png"/></Relationships>
</file>

<file path=ppt/slides/_rels/slide13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4.xml"/><Relationship Id="rId1" Type="http://schemas.openxmlformats.org/officeDocument/2006/relationships/slideLayout" Target="../slideLayouts/slideLayout15.xml"/></Relationships>
</file>

<file path=ppt/slides/_rels/slide13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5.xml"/><Relationship Id="rId1" Type="http://schemas.openxmlformats.org/officeDocument/2006/relationships/slideLayout" Target="../slideLayouts/slideLayout15.xml"/></Relationships>
</file>

<file path=ppt/slides/_rels/slide13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6.xml"/><Relationship Id="rId1" Type="http://schemas.openxmlformats.org/officeDocument/2006/relationships/slideLayout" Target="../slideLayouts/slideLayout15.xml"/><Relationship Id="rId4" Type="http://schemas.openxmlformats.org/officeDocument/2006/relationships/image" Target="../media/image151.png"/></Relationships>
</file>

<file path=ppt/slides/_rels/slide13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37.xml"/><Relationship Id="rId1" Type="http://schemas.openxmlformats.org/officeDocument/2006/relationships/slideLayout" Target="../slideLayouts/slideLayout15.xml"/><Relationship Id="rId4" Type="http://schemas.openxmlformats.org/officeDocument/2006/relationships/image" Target="../media/image153.png"/></Relationships>
</file>

<file path=ppt/slides/_rels/slide13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8.xml"/><Relationship Id="rId1" Type="http://schemas.openxmlformats.org/officeDocument/2006/relationships/slideLayout" Target="../slideLayouts/slideLayout15.xml"/><Relationship Id="rId4" Type="http://schemas.openxmlformats.org/officeDocument/2006/relationships/image" Target="../media/image155.png"/></Relationships>
</file>

<file path=ppt/slides/_rels/slide13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9.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4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40.xml"/><Relationship Id="rId1" Type="http://schemas.openxmlformats.org/officeDocument/2006/relationships/slideLayout" Target="../slideLayouts/slideLayout15.xml"/><Relationship Id="rId5" Type="http://schemas.openxmlformats.org/officeDocument/2006/relationships/image" Target="../media/image159.png"/><Relationship Id="rId4" Type="http://schemas.openxmlformats.org/officeDocument/2006/relationships/image" Target="../media/image158.png"/></Relationships>
</file>

<file path=ppt/slides/_rels/slide14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41.xml"/><Relationship Id="rId1" Type="http://schemas.openxmlformats.org/officeDocument/2006/relationships/slideLayout" Target="../slideLayouts/slideLayout15.xml"/></Relationships>
</file>

<file path=ppt/slides/_rels/slide14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42.xml"/><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3.xml"/><Relationship Id="rId1" Type="http://schemas.openxmlformats.org/officeDocument/2006/relationships/slideLayout" Target="../slideLayouts/slideLayout15.xml"/></Relationships>
</file>

<file path=ppt/slides/_rels/slide14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4.xml"/><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45.xml"/><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47.xml"/><Relationship Id="rId1" Type="http://schemas.openxmlformats.org/officeDocument/2006/relationships/slideLayout" Target="../slideLayouts/slideLayout15.xml"/><Relationship Id="rId4" Type="http://schemas.openxmlformats.org/officeDocument/2006/relationships/image" Target="../media/image166.png"/></Relationships>
</file>

<file path=ppt/slides/_rels/slide14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8.xml"/><Relationship Id="rId1" Type="http://schemas.openxmlformats.org/officeDocument/2006/relationships/slideLayout" Target="../slideLayouts/slideLayout15.xml"/><Relationship Id="rId4" Type="http://schemas.openxmlformats.org/officeDocument/2006/relationships/image" Target="../media/image168.png"/></Relationships>
</file>

<file path=ppt/slides/_rels/slide14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49.xml"/><Relationship Id="rId1" Type="http://schemas.openxmlformats.org/officeDocument/2006/relationships/slideLayout" Target="../slideLayouts/slideLayout15.xml"/><Relationship Id="rId4" Type="http://schemas.openxmlformats.org/officeDocument/2006/relationships/image" Target="../media/image17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5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50.xml"/><Relationship Id="rId1" Type="http://schemas.openxmlformats.org/officeDocument/2006/relationships/slideLayout" Target="../slideLayouts/slideLayout15.xml"/><Relationship Id="rId4" Type="http://schemas.openxmlformats.org/officeDocument/2006/relationships/image" Target="../media/image172.png"/></Relationships>
</file>

<file path=ppt/slides/_rels/slide15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51.xml"/><Relationship Id="rId1" Type="http://schemas.openxmlformats.org/officeDocument/2006/relationships/slideLayout" Target="../slideLayouts/slideLayout15.xml"/><Relationship Id="rId4" Type="http://schemas.openxmlformats.org/officeDocument/2006/relationships/image" Target="../media/image174.png"/></Relationships>
</file>

<file path=ppt/slides/_rels/slide15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52.xml"/><Relationship Id="rId1" Type="http://schemas.openxmlformats.org/officeDocument/2006/relationships/slideLayout" Target="../slideLayouts/slideLayout1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54.xml"/><Relationship Id="rId1" Type="http://schemas.openxmlformats.org/officeDocument/2006/relationships/slideLayout" Target="../slideLayouts/slideLayout15.xml"/><Relationship Id="rId4" Type="http://schemas.openxmlformats.org/officeDocument/2006/relationships/image" Target="../media/image177.png"/></Relationships>
</file>

<file path=ppt/slides/_rels/slide15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55.xml"/><Relationship Id="rId1" Type="http://schemas.openxmlformats.org/officeDocument/2006/relationships/slideLayout" Target="../slideLayouts/slideLayout15.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57.xml"/><Relationship Id="rId1" Type="http://schemas.openxmlformats.org/officeDocument/2006/relationships/slideLayout" Target="../slideLayouts/slideLayout15.xml"/><Relationship Id="rId4" Type="http://schemas.openxmlformats.org/officeDocument/2006/relationships/image" Target="../media/image179.png"/></Relationships>
</file>

<file path=ppt/slides/_rels/slide15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58.xml"/><Relationship Id="rId1" Type="http://schemas.openxmlformats.org/officeDocument/2006/relationships/slideLayout" Target="../slideLayouts/slideLayout15.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6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60.xml"/><Relationship Id="rId1" Type="http://schemas.openxmlformats.org/officeDocument/2006/relationships/slideLayout" Target="../slideLayouts/slideLayout15.xml"/></Relationships>
</file>

<file path=ppt/slides/_rels/slide16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61.xml"/><Relationship Id="rId1" Type="http://schemas.openxmlformats.org/officeDocument/2006/relationships/slideLayout" Target="../slideLayouts/slideLayout15.xml"/></Relationships>
</file>

<file path=ppt/slides/_rels/slide16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62.xml"/><Relationship Id="rId1" Type="http://schemas.openxmlformats.org/officeDocument/2006/relationships/slideLayout" Target="../slideLayouts/slideLayout15.xml"/></Relationships>
</file>

<file path=ppt/slides/_rels/slide16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63.xml"/><Relationship Id="rId1" Type="http://schemas.openxmlformats.org/officeDocument/2006/relationships/slideLayout" Target="../slideLayouts/slideLayout15.xml"/></Relationships>
</file>

<file path=ppt/slides/_rels/slide16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64.xml"/><Relationship Id="rId1" Type="http://schemas.openxmlformats.org/officeDocument/2006/relationships/slideLayout" Target="../slideLayouts/slideLayout15.xml"/></Relationships>
</file>

<file path=ppt/slides/_rels/slide16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65.xml"/><Relationship Id="rId1" Type="http://schemas.openxmlformats.org/officeDocument/2006/relationships/slideLayout" Target="../slideLayouts/slideLayout15.xml"/></Relationships>
</file>

<file path=ppt/slides/_rels/slide16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66.xml"/><Relationship Id="rId1" Type="http://schemas.openxmlformats.org/officeDocument/2006/relationships/slideLayout" Target="../slideLayouts/slideLayout15.xml"/></Relationships>
</file>

<file path=ppt/slides/_rels/slide16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67.xml"/><Relationship Id="rId1" Type="http://schemas.openxmlformats.org/officeDocument/2006/relationships/slideLayout" Target="../slideLayouts/slideLayout15.xml"/><Relationship Id="rId4" Type="http://schemas.openxmlformats.org/officeDocument/2006/relationships/image" Target="../media/image189.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69.xml"/><Relationship Id="rId1" Type="http://schemas.openxmlformats.org/officeDocument/2006/relationships/slideLayout" Target="../slideLayouts/slideLayout15.xml"/><Relationship Id="rId4" Type="http://schemas.openxmlformats.org/officeDocument/2006/relationships/image" Target="../media/image19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7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70.xml"/><Relationship Id="rId1" Type="http://schemas.openxmlformats.org/officeDocument/2006/relationships/slideLayout" Target="../slideLayouts/slideLayout15.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72.xml"/><Relationship Id="rId1" Type="http://schemas.openxmlformats.org/officeDocument/2006/relationships/slideLayout" Target="../slideLayouts/slideLayout15.xml"/></Relationships>
</file>

<file path=ppt/slides/_rels/slide17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73.xml"/><Relationship Id="rId1" Type="http://schemas.openxmlformats.org/officeDocument/2006/relationships/slideLayout" Target="../slideLayouts/slideLayout15.xml"/></Relationships>
</file>

<file path=ppt/slides/_rels/slide17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74.xml"/><Relationship Id="rId1" Type="http://schemas.openxmlformats.org/officeDocument/2006/relationships/slideLayout" Target="../slideLayouts/slideLayout15.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76.xml"/><Relationship Id="rId1" Type="http://schemas.openxmlformats.org/officeDocument/2006/relationships/slideLayout" Target="../slideLayouts/slideLayout15.xml"/></Relationships>
</file>

<file path=ppt/slides/_rels/slide17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77.xml"/><Relationship Id="rId1" Type="http://schemas.openxmlformats.org/officeDocument/2006/relationships/slideLayout" Target="../slideLayouts/slideLayout15.xml"/></Relationships>
</file>

<file path=ppt/slides/_rels/slide17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78.xml"/><Relationship Id="rId1" Type="http://schemas.openxmlformats.org/officeDocument/2006/relationships/slideLayout" Target="../slideLayouts/slideLayout15.xml"/></Relationships>
</file>

<file path=ppt/slides/_rels/slide17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79.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81.xml"/><Relationship Id="rId1" Type="http://schemas.openxmlformats.org/officeDocument/2006/relationships/slideLayout" Target="../slideLayouts/slideLayout15.xml"/></Relationships>
</file>

<file path=ppt/slides/_rels/slide18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82.xml"/><Relationship Id="rId1" Type="http://schemas.openxmlformats.org/officeDocument/2006/relationships/slideLayout" Target="../slideLayouts/slideLayout15.xml"/></Relationships>
</file>

<file path=ppt/slides/_rels/slide18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83.xml"/><Relationship Id="rId1" Type="http://schemas.openxmlformats.org/officeDocument/2006/relationships/slideLayout" Target="../slideLayouts/slideLayout15.xml"/></Relationships>
</file>

<file path=ppt/slides/_rels/slide18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84.xml"/><Relationship Id="rId1" Type="http://schemas.openxmlformats.org/officeDocument/2006/relationships/slideLayout" Target="../slideLayouts/slideLayout15.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86.xml"/><Relationship Id="rId1" Type="http://schemas.openxmlformats.org/officeDocument/2006/relationships/slideLayout" Target="../slideLayouts/slideLayout15.xml"/></Relationships>
</file>

<file path=ppt/slides/_rels/slide18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87.xml"/><Relationship Id="rId1" Type="http://schemas.openxmlformats.org/officeDocument/2006/relationships/slideLayout" Target="../slideLayouts/slideLayout15.xml"/></Relationships>
</file>

<file path=ppt/slides/_rels/slide18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88.xml"/><Relationship Id="rId1" Type="http://schemas.openxmlformats.org/officeDocument/2006/relationships/slideLayout" Target="../slideLayouts/slideLayout15.xml"/></Relationships>
</file>

<file path=ppt/slides/_rels/slide18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89.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19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90.xml"/><Relationship Id="rId1" Type="http://schemas.openxmlformats.org/officeDocument/2006/relationships/slideLayout" Target="../slideLayouts/slideLayout15.xml"/></Relationships>
</file>

<file path=ppt/slides/_rels/slide19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91.xml"/><Relationship Id="rId1" Type="http://schemas.openxmlformats.org/officeDocument/2006/relationships/slideLayout" Target="../slideLayouts/slideLayout15.xml"/></Relationships>
</file>

<file path=ppt/slides/_rels/slide19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92.xml"/><Relationship Id="rId1" Type="http://schemas.openxmlformats.org/officeDocument/2006/relationships/slideLayout" Target="../slideLayouts/slideLayout15.xml"/></Relationships>
</file>

<file path=ppt/slides/_rels/slide19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93.xml"/><Relationship Id="rId1" Type="http://schemas.openxmlformats.org/officeDocument/2006/relationships/slideLayout" Target="../slideLayouts/slideLayout15.xml"/></Relationships>
</file>

<file path=ppt/slides/_rels/slide19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94.xml"/><Relationship Id="rId1" Type="http://schemas.openxmlformats.org/officeDocument/2006/relationships/slideLayout" Target="../slideLayouts/slideLayout15.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96.xml"/><Relationship Id="rId1" Type="http://schemas.openxmlformats.org/officeDocument/2006/relationships/slideLayout" Target="../slideLayouts/slideLayout15.xml"/></Relationships>
</file>

<file path=ppt/slides/_rels/slide19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97.xml"/><Relationship Id="rId1" Type="http://schemas.openxmlformats.org/officeDocument/2006/relationships/slideLayout" Target="../slideLayouts/slideLayout15.xml"/></Relationships>
</file>

<file path=ppt/slides/_rels/slide19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98.xml"/><Relationship Id="rId1" Type="http://schemas.openxmlformats.org/officeDocument/2006/relationships/slideLayout" Target="../slideLayouts/slideLayout15.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slide" Target="slide121.xml"/><Relationship Id="rId13" Type="http://schemas.openxmlformats.org/officeDocument/2006/relationships/slide" Target="slide180.xml"/><Relationship Id="rId3" Type="http://schemas.openxmlformats.org/officeDocument/2006/relationships/slide" Target="slide3.xml"/><Relationship Id="rId7" Type="http://schemas.openxmlformats.org/officeDocument/2006/relationships/slide" Target="slide76.xml"/><Relationship Id="rId12" Type="http://schemas.openxmlformats.org/officeDocument/2006/relationships/slide" Target="slide175.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slide" Target="slide18.xml"/><Relationship Id="rId11" Type="http://schemas.openxmlformats.org/officeDocument/2006/relationships/slide" Target="slide171.xml"/><Relationship Id="rId5" Type="http://schemas.openxmlformats.org/officeDocument/2006/relationships/slide" Target="slide10.xml"/><Relationship Id="rId15" Type="http://schemas.openxmlformats.org/officeDocument/2006/relationships/slide" Target="slide195.xml"/><Relationship Id="rId10" Type="http://schemas.openxmlformats.org/officeDocument/2006/relationships/slide" Target="slide128.xml"/><Relationship Id="rId4" Type="http://schemas.openxmlformats.org/officeDocument/2006/relationships/slide" Target="slide6.xml"/><Relationship Id="rId9" Type="http://schemas.openxmlformats.org/officeDocument/2006/relationships/slide" Target="slide146.xml"/><Relationship Id="rId14" Type="http://schemas.openxmlformats.org/officeDocument/2006/relationships/slide" Target="slide185.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15.xml"/><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15.xml"/><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15.xml"/><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5.xml"/><Relationship Id="rId1" Type="http://schemas.openxmlformats.org/officeDocument/2006/relationships/slideLayout" Target="../slideLayouts/slideLayout15.xml"/><Relationship Id="rId4" Type="http://schemas.openxmlformats.org/officeDocument/2006/relationships/image" Target="../media/image84.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1.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5.xm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6.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7.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8.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9.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0.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1.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2.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3.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4.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5.xml"/><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6.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7.xml"/><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8.xml"/><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4"/>
          <p:cNvSpPr txBox="1">
            <a:spLocks noGrp="1"/>
          </p:cNvSpPr>
          <p:nvPr>
            <p:ph type="title"/>
          </p:nvPr>
        </p:nvSpPr>
        <p:spPr>
          <a:xfrm>
            <a:off x="481334" y="342902"/>
            <a:ext cx="8229600" cy="1411198"/>
          </a:xfrm>
          <a:prstGeom prst="rect">
            <a:avLst/>
          </a:prstGeom>
          <a:noFill/>
          <a:ln>
            <a:noFill/>
          </a:ln>
        </p:spPr>
        <p:txBody>
          <a:bodyPr spcFirstLastPara="1" wrap="square" lIns="0" tIns="34275" rIns="68575" bIns="34275" anchor="b" anchorCtr="0">
            <a:noAutofit/>
          </a:bodyPr>
          <a:lstStyle/>
          <a:p>
            <a:pPr marL="0" lvl="0" indent="0" algn="l" rtl="0">
              <a:lnSpc>
                <a:spcPct val="90000"/>
              </a:lnSpc>
              <a:spcBef>
                <a:spcPts val="0"/>
              </a:spcBef>
              <a:spcAft>
                <a:spcPts val="0"/>
              </a:spcAft>
              <a:buClr>
                <a:srgbClr val="F2F2F2"/>
              </a:buClr>
              <a:buSzPts val="4500"/>
              <a:buFont typeface="Oswald"/>
              <a:buNone/>
            </a:pPr>
            <a:r>
              <a:rPr lang="en" sz="1100"/>
              <a:t>2021-22 </a:t>
            </a:r>
            <a:r>
              <a:rPr lang="en" sz="1100" cap="none"/>
              <a:t>fafsa.gov preview presentation</a:t>
            </a:r>
            <a:endParaRPr sz="1100"/>
          </a:p>
        </p:txBody>
      </p:sp>
      <p:sp>
        <p:nvSpPr>
          <p:cNvPr id="409" name="Google Shape;409;p54"/>
          <p:cNvSpPr txBox="1">
            <a:spLocks noGrp="1"/>
          </p:cNvSpPr>
          <p:nvPr>
            <p:ph type="body" idx="2"/>
          </p:nvPr>
        </p:nvSpPr>
        <p:spPr>
          <a:xfrm>
            <a:off x="1689649" y="3592569"/>
            <a:ext cx="7021286" cy="447509"/>
          </a:xfrm>
          <a:prstGeom prst="rect">
            <a:avLst/>
          </a:prstGeom>
          <a:noFill/>
          <a:ln>
            <a:noFill/>
          </a:ln>
        </p:spPr>
        <p:txBody>
          <a:bodyPr spcFirstLastPara="1" wrap="square" lIns="68575" tIns="34275" rIns="68575" bIns="34275" anchor="t" anchorCtr="0">
            <a:noAutofit/>
          </a:bodyPr>
          <a:lstStyle/>
          <a:p>
            <a:pPr marL="0" lvl="0" indent="0" algn="r" rtl="0">
              <a:lnSpc>
                <a:spcPct val="90000"/>
              </a:lnSpc>
              <a:spcBef>
                <a:spcPts val="0"/>
              </a:spcBef>
              <a:spcAft>
                <a:spcPts val="0"/>
              </a:spcAft>
              <a:buSzPts val="1800"/>
              <a:buNone/>
            </a:pPr>
            <a:r>
              <a:rPr lang="en" sz="1100"/>
              <a:t>September 2020</a:t>
            </a:r>
            <a:endParaRPr sz="11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3"/>
          <p:cNvSpPr txBox="1"/>
          <p:nvPr/>
        </p:nvSpPr>
        <p:spPr>
          <a:xfrm>
            <a:off x="228600" y="742951"/>
            <a:ext cx="8686800" cy="388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0" marR="0" lvl="0" indent="0" algn="l" rtl="0">
              <a:spcBef>
                <a:spcPts val="800"/>
              </a:spcBef>
              <a:spcAft>
                <a:spcPts val="0"/>
              </a:spcAft>
              <a:buClr>
                <a:srgbClr val="103C53"/>
              </a:buClr>
              <a:buSzPts val="4000"/>
              <a:buFont typeface="Arial"/>
              <a:buNone/>
            </a:pPr>
            <a:r>
              <a:rPr lang="en" sz="4000" b="0" i="0" u="none" strike="noStrike" cap="none">
                <a:solidFill>
                  <a:srgbClr val="103C53"/>
                </a:solidFill>
                <a:latin typeface="Arial"/>
                <a:ea typeface="Arial"/>
                <a:cs typeface="Arial"/>
                <a:sym typeface="Arial"/>
              </a:rPr>
              <a:t>Login</a:t>
            </a:r>
            <a:endParaRPr sz="1100"/>
          </a:p>
          <a:p>
            <a:pPr marL="254000" marR="0" lvl="0" indent="-50800" algn="l" rtl="0">
              <a:spcBef>
                <a:spcPts val="60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p:txBody>
      </p:sp>
      <p:sp>
        <p:nvSpPr>
          <p:cNvPr id="476" name="Google Shape;476;p63"/>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10</a:t>
            </a:fld>
            <a:endParaRPr sz="110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pic>
        <p:nvPicPr>
          <p:cNvPr id="1114" name="Google Shape;1114;p153" descr="Screenshot of 2021-22 “Leaving the fafsa.gov pop-up” view.&#10;&#10;Note: This pop-up window displays when the applicant chooses to use the IRS DRT on the previous page.&#10;&#10;" title="2021-22 “Leaving the fafsa.gov pop-up” view."/>
          <p:cNvPicPr preferRelativeResize="0"/>
          <p:nvPr/>
        </p:nvPicPr>
        <p:blipFill rotWithShape="1">
          <a:blip r:embed="rId3">
            <a:alphaModFix/>
          </a:blip>
          <a:srcRect/>
          <a:stretch/>
        </p:blipFill>
        <p:spPr>
          <a:xfrm>
            <a:off x="2524927" y="524741"/>
            <a:ext cx="4104473" cy="3245797"/>
          </a:xfrm>
          <a:prstGeom prst="rect">
            <a:avLst/>
          </a:prstGeom>
          <a:noFill/>
          <a:ln>
            <a:noFill/>
          </a:ln>
        </p:spPr>
      </p:pic>
      <p:sp>
        <p:nvSpPr>
          <p:cNvPr id="1115" name="Google Shape;1115;p153"/>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100</a:t>
            </a:fld>
            <a:endParaRPr sz="110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pic>
        <p:nvPicPr>
          <p:cNvPr id="1121" name="Google Shape;1121;p154" descr="Screenshot of 2021-22 “IRS Website Disclaimer” view." title="2021-22 “IRS Website Disclaimer” view"/>
          <p:cNvPicPr preferRelativeResize="0"/>
          <p:nvPr/>
        </p:nvPicPr>
        <p:blipFill rotWithShape="1">
          <a:blip r:embed="rId3">
            <a:alphaModFix/>
          </a:blip>
          <a:srcRect/>
          <a:stretch/>
        </p:blipFill>
        <p:spPr>
          <a:xfrm>
            <a:off x="2542363" y="549406"/>
            <a:ext cx="4059273" cy="4120163"/>
          </a:xfrm>
          <a:prstGeom prst="rect">
            <a:avLst/>
          </a:prstGeom>
          <a:noFill/>
          <a:ln>
            <a:noFill/>
          </a:ln>
        </p:spPr>
      </p:pic>
      <p:sp>
        <p:nvSpPr>
          <p:cNvPr id="1122" name="Google Shape;1122;p154"/>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101</a:t>
            </a:fld>
            <a:endParaRPr sz="110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grpSp>
        <p:nvGrpSpPr>
          <p:cNvPr id="1128" name="Google Shape;1128;p155" descr="Screenshot of 2021-22 “Get My Federal Income Tax Information” view.&#10;&#10;Note: This is where the applicant provides tax information exactly as it appears on their tax return.  Some information will be pre-filled from the FAFSA form such as name, SSN, date of birth, and tax filing status." title="2021-22 “Get My Federal Income Tax Information” view"/>
          <p:cNvGrpSpPr/>
          <p:nvPr/>
        </p:nvGrpSpPr>
        <p:grpSpPr>
          <a:xfrm>
            <a:off x="2532272" y="535003"/>
            <a:ext cx="4100413" cy="3752458"/>
            <a:chOff x="3376363" y="713338"/>
            <a:chExt cx="5467217" cy="5003277"/>
          </a:xfrm>
        </p:grpSpPr>
        <p:pic>
          <p:nvPicPr>
            <p:cNvPr id="1129" name="Google Shape;1129;p155" descr="Screenshot of 2021-22 “Get My Federal Income Tax Information” view.&#10;&#10;Note: This is where the applicant provides tax information exactly as it appears on their tax return.  Some information will be pre-filled from the FAFSA form such as name, SSN, date of birth, and tax filing status.&#10;" title="2021-22 “Get My Federal Income Tax Information” view"/>
            <p:cNvPicPr preferRelativeResize="0"/>
            <p:nvPr/>
          </p:nvPicPr>
          <p:blipFill rotWithShape="1">
            <a:blip r:embed="rId3">
              <a:alphaModFix/>
            </a:blip>
            <a:srcRect/>
            <a:stretch/>
          </p:blipFill>
          <p:spPr>
            <a:xfrm>
              <a:off x="3376363" y="713338"/>
              <a:ext cx="5467217" cy="5003277"/>
            </a:xfrm>
            <a:prstGeom prst="rect">
              <a:avLst/>
            </a:prstGeom>
            <a:noFill/>
            <a:ln>
              <a:noFill/>
            </a:ln>
          </p:spPr>
        </p:pic>
        <p:pic>
          <p:nvPicPr>
            <p:cNvPr id="1130" name="Google Shape;1130;p155" descr="Screenshot of IRS DRT first name." title="IRS DRT First Name."/>
            <p:cNvPicPr preferRelativeResize="0"/>
            <p:nvPr/>
          </p:nvPicPr>
          <p:blipFill rotWithShape="1">
            <a:blip r:embed="rId4">
              <a:alphaModFix/>
            </a:blip>
            <a:srcRect/>
            <a:stretch/>
          </p:blipFill>
          <p:spPr>
            <a:xfrm>
              <a:off x="3690938" y="2387872"/>
              <a:ext cx="297740" cy="136254"/>
            </a:xfrm>
            <a:prstGeom prst="rect">
              <a:avLst/>
            </a:prstGeom>
            <a:noFill/>
            <a:ln>
              <a:noFill/>
            </a:ln>
          </p:spPr>
        </p:pic>
        <p:pic>
          <p:nvPicPr>
            <p:cNvPr id="1131" name="Google Shape;1131;p155" descr="Screenshot of last name." title="Last Name."/>
            <p:cNvPicPr preferRelativeResize="0"/>
            <p:nvPr/>
          </p:nvPicPr>
          <p:blipFill rotWithShape="1">
            <a:blip r:embed="rId5">
              <a:alphaModFix/>
            </a:blip>
            <a:srcRect/>
            <a:stretch/>
          </p:blipFill>
          <p:spPr>
            <a:xfrm>
              <a:off x="3699508" y="2838450"/>
              <a:ext cx="280599" cy="127993"/>
            </a:xfrm>
            <a:prstGeom prst="rect">
              <a:avLst/>
            </a:prstGeom>
            <a:noFill/>
            <a:ln>
              <a:noFill/>
            </a:ln>
          </p:spPr>
        </p:pic>
        <p:pic>
          <p:nvPicPr>
            <p:cNvPr id="1132" name="Google Shape;1132;p155" descr="Screenshot of IRS DRT home address." title="IRS DRT Home Address."/>
            <p:cNvPicPr preferRelativeResize="0"/>
            <p:nvPr/>
          </p:nvPicPr>
          <p:blipFill rotWithShape="1">
            <a:blip r:embed="rId6">
              <a:alphaModFix/>
            </a:blip>
            <a:srcRect/>
            <a:stretch/>
          </p:blipFill>
          <p:spPr>
            <a:xfrm>
              <a:off x="3690938" y="4933829"/>
              <a:ext cx="693737" cy="112032"/>
            </a:xfrm>
            <a:prstGeom prst="rect">
              <a:avLst/>
            </a:prstGeom>
            <a:noFill/>
            <a:ln>
              <a:noFill/>
            </a:ln>
          </p:spPr>
        </p:pic>
      </p:grpSp>
      <p:sp>
        <p:nvSpPr>
          <p:cNvPr id="1133" name="Google Shape;1133;p155"/>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102</a:t>
            </a:fld>
            <a:endParaRPr sz="110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grpSp>
        <p:nvGrpSpPr>
          <p:cNvPr id="1139" name="Google Shape;1139;p156" descr="Screenshot of 2021-22 “Get My Federal Income Tax Information” view - continued" title="2021-22 “Get My Federal Income Tax Information” view - continued"/>
          <p:cNvGrpSpPr/>
          <p:nvPr/>
        </p:nvGrpSpPr>
        <p:grpSpPr>
          <a:xfrm>
            <a:off x="2531973" y="502147"/>
            <a:ext cx="4099880" cy="3409733"/>
            <a:chOff x="3375964" y="669529"/>
            <a:chExt cx="5466506" cy="4546311"/>
          </a:xfrm>
        </p:grpSpPr>
        <p:pic>
          <p:nvPicPr>
            <p:cNvPr id="1140" name="Google Shape;1140;p156" descr="Screenshot of 2021-22 “Get My Federal Income Tax Information” view - continued." title="2021-22 “Get My Federal Income Tax Information” view - continued"/>
            <p:cNvPicPr preferRelativeResize="0"/>
            <p:nvPr/>
          </p:nvPicPr>
          <p:blipFill rotWithShape="1">
            <a:blip r:embed="rId3">
              <a:alphaModFix/>
            </a:blip>
            <a:srcRect/>
            <a:stretch/>
          </p:blipFill>
          <p:spPr>
            <a:xfrm>
              <a:off x="3375964" y="669529"/>
              <a:ext cx="5466506" cy="4546311"/>
            </a:xfrm>
            <a:prstGeom prst="rect">
              <a:avLst/>
            </a:prstGeom>
            <a:noFill/>
            <a:ln>
              <a:noFill/>
            </a:ln>
          </p:spPr>
        </p:pic>
        <p:sp>
          <p:nvSpPr>
            <p:cNvPr id="1141" name="Google Shape;1141;p156" descr="Screenshot of IRS DRT City." title="IRS DRT City."/>
            <p:cNvSpPr txBox="1"/>
            <p:nvPr/>
          </p:nvSpPr>
          <p:spPr>
            <a:xfrm>
              <a:off x="3517899" y="1914981"/>
              <a:ext cx="1908175" cy="21544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600" b="0" i="0" u="none" strike="noStrike" cap="none">
                  <a:solidFill>
                    <a:srgbClr val="7F7F7F"/>
                  </a:solidFill>
                  <a:latin typeface="Arial"/>
                  <a:ea typeface="Arial"/>
                  <a:cs typeface="Arial"/>
                  <a:sym typeface="Arial"/>
                </a:rPr>
                <a:t>Coralville</a:t>
              </a:r>
              <a:endParaRPr sz="1100"/>
            </a:p>
          </p:txBody>
        </p:sp>
        <p:pic>
          <p:nvPicPr>
            <p:cNvPr id="1142" name="Google Shape;1142;p156" descr="Screenshot of IRS DRT State." title="IRS DRT State."/>
            <p:cNvPicPr preferRelativeResize="0"/>
            <p:nvPr/>
          </p:nvPicPr>
          <p:blipFill rotWithShape="1">
            <a:blip r:embed="rId4">
              <a:alphaModFix/>
            </a:blip>
            <a:srcRect/>
            <a:stretch/>
          </p:blipFill>
          <p:spPr>
            <a:xfrm>
              <a:off x="3600450" y="2375887"/>
              <a:ext cx="523875" cy="177920"/>
            </a:xfrm>
            <a:prstGeom prst="rect">
              <a:avLst/>
            </a:prstGeom>
            <a:noFill/>
            <a:ln>
              <a:noFill/>
            </a:ln>
          </p:spPr>
        </p:pic>
        <p:pic>
          <p:nvPicPr>
            <p:cNvPr id="1143" name="Google Shape;1143;p156" descr="Screenshot of IRS DRT Zip Code." title="IRS DRT Zip Code"/>
            <p:cNvPicPr preferRelativeResize="0"/>
            <p:nvPr/>
          </p:nvPicPr>
          <p:blipFill rotWithShape="1">
            <a:blip r:embed="rId5">
              <a:alphaModFix/>
            </a:blip>
            <a:srcRect/>
            <a:stretch/>
          </p:blipFill>
          <p:spPr>
            <a:xfrm>
              <a:off x="3563936" y="2872229"/>
              <a:ext cx="436564" cy="150372"/>
            </a:xfrm>
            <a:prstGeom prst="rect">
              <a:avLst/>
            </a:prstGeom>
            <a:noFill/>
            <a:ln>
              <a:noFill/>
            </a:ln>
          </p:spPr>
        </p:pic>
      </p:grpSp>
      <p:sp>
        <p:nvSpPr>
          <p:cNvPr id="1144" name="Google Shape;1144;p156"/>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103</a:t>
            </a:fld>
            <a:endParaRPr sz="110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pic>
        <p:nvPicPr>
          <p:cNvPr id="1150" name="Google Shape;1150;p157" descr="Screenshot of 2021-22 “Federal Income Tax Information Results” view.&#10;&#10;Note: This page gives the user the opportunity to check the box and then transfer their federal tax information into the FAFSA form.&#10;" title="2021-22 “Federal Income Tax Information Results” view.2021-22 “Federal Income Tax Information Results” view"/>
          <p:cNvPicPr preferRelativeResize="0"/>
          <p:nvPr/>
        </p:nvPicPr>
        <p:blipFill rotWithShape="1">
          <a:blip r:embed="rId3">
            <a:alphaModFix/>
          </a:blip>
          <a:srcRect/>
          <a:stretch/>
        </p:blipFill>
        <p:spPr>
          <a:xfrm>
            <a:off x="2672236" y="573968"/>
            <a:ext cx="4072808" cy="4425785"/>
          </a:xfrm>
          <a:prstGeom prst="rect">
            <a:avLst/>
          </a:prstGeom>
          <a:noFill/>
          <a:ln>
            <a:noFill/>
          </a:ln>
        </p:spPr>
      </p:pic>
      <p:sp>
        <p:nvSpPr>
          <p:cNvPr id="1151" name="Google Shape;1151;p157"/>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104</a:t>
            </a:fld>
            <a:endParaRPr sz="110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pic>
        <p:nvPicPr>
          <p:cNvPr id="1157" name="Google Shape;1157;p158" descr="Screenshot of 2021-22 “Student IRS Info” view.&#10;&#10;Note: In this scenario, the applicant chose to transfer financial information via the IRS DRT." title="2021-22 “Student IRS Info” view"/>
          <p:cNvPicPr preferRelativeResize="0"/>
          <p:nvPr/>
        </p:nvPicPr>
        <p:blipFill rotWithShape="1">
          <a:blip r:embed="rId3">
            <a:alphaModFix/>
          </a:blip>
          <a:srcRect/>
          <a:stretch/>
        </p:blipFill>
        <p:spPr>
          <a:xfrm>
            <a:off x="2535163" y="548806"/>
            <a:ext cx="4094938" cy="2293166"/>
          </a:xfrm>
          <a:prstGeom prst="rect">
            <a:avLst/>
          </a:prstGeom>
          <a:noFill/>
          <a:ln>
            <a:noFill/>
          </a:ln>
        </p:spPr>
      </p:pic>
      <p:sp>
        <p:nvSpPr>
          <p:cNvPr id="1158" name="Google Shape;1158;p158"/>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105</a:t>
            </a:fld>
            <a:endParaRPr sz="110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pic>
        <p:nvPicPr>
          <p:cNvPr id="1164" name="Google Shape;1164;p159" descr="Screenshot of 2021-22 “Student Income from Work” view." title="2021-22 “Student Income from Work” view"/>
          <p:cNvPicPr preferRelativeResize="0"/>
          <p:nvPr/>
        </p:nvPicPr>
        <p:blipFill rotWithShape="1">
          <a:blip r:embed="rId3">
            <a:alphaModFix/>
          </a:blip>
          <a:srcRect/>
          <a:stretch/>
        </p:blipFill>
        <p:spPr>
          <a:xfrm>
            <a:off x="2564428" y="518392"/>
            <a:ext cx="4049870" cy="2524420"/>
          </a:xfrm>
          <a:prstGeom prst="rect">
            <a:avLst/>
          </a:prstGeom>
          <a:noFill/>
          <a:ln>
            <a:noFill/>
          </a:ln>
        </p:spPr>
      </p:pic>
      <p:sp>
        <p:nvSpPr>
          <p:cNvPr id="1165" name="Google Shape;1165;p159"/>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106</a:t>
            </a:fld>
            <a:endParaRPr sz="110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pic>
        <p:nvPicPr>
          <p:cNvPr id="1171" name="Google Shape;1171;p160" descr="Screenshot of 2021-22 “Student Additional IRS Info” view." title="2021-22 “Student Additional IRS Info” view"/>
          <p:cNvPicPr preferRelativeResize="0"/>
          <p:nvPr/>
        </p:nvPicPr>
        <p:blipFill rotWithShape="1">
          <a:blip r:embed="rId3">
            <a:alphaModFix/>
          </a:blip>
          <a:srcRect/>
          <a:stretch/>
        </p:blipFill>
        <p:spPr>
          <a:xfrm>
            <a:off x="2541046" y="524020"/>
            <a:ext cx="4093806" cy="2291715"/>
          </a:xfrm>
          <a:prstGeom prst="rect">
            <a:avLst/>
          </a:prstGeom>
          <a:noFill/>
          <a:ln>
            <a:noFill/>
          </a:ln>
        </p:spPr>
      </p:pic>
      <p:sp>
        <p:nvSpPr>
          <p:cNvPr id="1172" name="Google Shape;1172;p160"/>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107</a:t>
            </a:fld>
            <a:endParaRPr sz="110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pic>
        <p:nvPicPr>
          <p:cNvPr id="1178" name="Google Shape;1178;p161" descr="Screenshot of 2021-22 “Student Simplified Path Determination” view.&#10;&#10;Note: The Schedule 1 question and associated help text have been updated to include all of the exceptions to answering this question. For the 21-22 cycle, capital gains and losses have been removed from the list of exceptions; reporting of virtual currency has been added.&#10; &#10;In addition, the Schedule 1 question is now a field that can be transferred from the IRS DRT. &#10; &#10;The Schedule 1 question may or may not be enabled based on previously answered questions. &#10;" title="2021-22 “Student Simplified Path Determination” view."/>
          <p:cNvPicPr preferRelativeResize="0"/>
          <p:nvPr/>
        </p:nvPicPr>
        <p:blipFill rotWithShape="1">
          <a:blip r:embed="rId3">
            <a:alphaModFix/>
          </a:blip>
          <a:srcRect/>
          <a:stretch/>
        </p:blipFill>
        <p:spPr>
          <a:xfrm>
            <a:off x="2517660" y="529541"/>
            <a:ext cx="4102760" cy="2795287"/>
          </a:xfrm>
          <a:prstGeom prst="rect">
            <a:avLst/>
          </a:prstGeom>
          <a:noFill/>
          <a:ln>
            <a:noFill/>
          </a:ln>
        </p:spPr>
      </p:pic>
      <p:sp>
        <p:nvSpPr>
          <p:cNvPr id="1179" name="Google Shape;1179;p161"/>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108</a:t>
            </a:fld>
            <a:endParaRPr sz="110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185" name="Google Shape;1185;p162" descr="Screenshot of 2021-22 “Student Questions for Tax Filers Only” view." title="2021-22 “Student Questions for Tax Filers Only” view"/>
          <p:cNvPicPr preferRelativeResize="0"/>
          <p:nvPr/>
        </p:nvPicPr>
        <p:blipFill rotWithShape="1">
          <a:blip r:embed="rId3">
            <a:alphaModFix/>
          </a:blip>
          <a:srcRect/>
          <a:stretch/>
        </p:blipFill>
        <p:spPr>
          <a:xfrm>
            <a:off x="2642330" y="520181"/>
            <a:ext cx="3859340" cy="4554021"/>
          </a:xfrm>
          <a:prstGeom prst="rect">
            <a:avLst/>
          </a:prstGeom>
          <a:noFill/>
          <a:ln>
            <a:noFill/>
          </a:ln>
        </p:spPr>
      </p:pic>
      <p:sp>
        <p:nvSpPr>
          <p:cNvPr id="1186" name="Google Shape;1186;p162"/>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109</a:t>
            </a:fld>
            <a:endParaRPr sz="11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64" descr="Screenshot of 2021-22 “Login” view.&#10;" title="2021-22 “Login” view."/>
          <p:cNvPicPr preferRelativeResize="0"/>
          <p:nvPr/>
        </p:nvPicPr>
        <p:blipFill rotWithShape="1">
          <a:blip r:embed="rId3">
            <a:alphaModFix/>
          </a:blip>
          <a:srcRect/>
          <a:stretch/>
        </p:blipFill>
        <p:spPr>
          <a:xfrm>
            <a:off x="2530550" y="536944"/>
            <a:ext cx="4123775" cy="2462842"/>
          </a:xfrm>
          <a:prstGeom prst="rect">
            <a:avLst/>
          </a:prstGeom>
          <a:noFill/>
          <a:ln>
            <a:noFill/>
          </a:ln>
        </p:spPr>
      </p:pic>
      <p:sp>
        <p:nvSpPr>
          <p:cNvPr id="483" name="Google Shape;483;p64"/>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11</a:t>
            </a:fld>
            <a:endParaRPr sz="110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pic>
        <p:nvPicPr>
          <p:cNvPr id="1192" name="Google Shape;1192;p163" descr="Screenshot of 2021-22 “Student Questions for Tax Filers Only” view." title="2021-22 “Student Questions for Tax Filers Only” view"/>
          <p:cNvPicPr preferRelativeResize="0"/>
          <p:nvPr/>
        </p:nvPicPr>
        <p:blipFill rotWithShape="1">
          <a:blip r:embed="rId3">
            <a:alphaModFix/>
          </a:blip>
          <a:srcRect/>
          <a:stretch/>
        </p:blipFill>
        <p:spPr>
          <a:xfrm>
            <a:off x="2536199" y="528470"/>
            <a:ext cx="4071605" cy="3665775"/>
          </a:xfrm>
          <a:prstGeom prst="rect">
            <a:avLst/>
          </a:prstGeom>
          <a:noFill/>
          <a:ln>
            <a:noFill/>
          </a:ln>
        </p:spPr>
      </p:pic>
      <p:sp>
        <p:nvSpPr>
          <p:cNvPr id="1193" name="Google Shape;1193;p163"/>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110</a:t>
            </a:fld>
            <a:endParaRPr sz="110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pic>
        <p:nvPicPr>
          <p:cNvPr id="1199" name="Google Shape;1199;p164" descr="Screenshot of 2021-22 “Student Questions for Tax Filers Only” view." title="2021-22 “Student Questions for Tax Filers Only” view"/>
          <p:cNvPicPr preferRelativeResize="0"/>
          <p:nvPr/>
        </p:nvPicPr>
        <p:blipFill rotWithShape="1">
          <a:blip r:embed="rId3">
            <a:alphaModFix/>
          </a:blip>
          <a:srcRect/>
          <a:stretch/>
        </p:blipFill>
        <p:spPr>
          <a:xfrm>
            <a:off x="2774383" y="551150"/>
            <a:ext cx="3595235" cy="4592350"/>
          </a:xfrm>
          <a:prstGeom prst="rect">
            <a:avLst/>
          </a:prstGeom>
          <a:noFill/>
          <a:ln>
            <a:noFill/>
          </a:ln>
        </p:spPr>
      </p:pic>
      <p:sp>
        <p:nvSpPr>
          <p:cNvPr id="1200" name="Google Shape;1200;p164"/>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111</a:t>
            </a:fld>
            <a:endParaRPr sz="110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pic>
        <p:nvPicPr>
          <p:cNvPr id="1206" name="Google Shape;1206;p165" descr="Screenshot of 2021-22 “Student Assets” view.&#10;" title="2021-22 “Student Assets” view."/>
          <p:cNvPicPr preferRelativeResize="0"/>
          <p:nvPr/>
        </p:nvPicPr>
        <p:blipFill rotWithShape="1">
          <a:blip r:embed="rId3">
            <a:alphaModFix/>
          </a:blip>
          <a:srcRect/>
          <a:stretch/>
        </p:blipFill>
        <p:spPr>
          <a:xfrm>
            <a:off x="2524990" y="513553"/>
            <a:ext cx="4109605" cy="3502048"/>
          </a:xfrm>
          <a:prstGeom prst="rect">
            <a:avLst/>
          </a:prstGeom>
          <a:noFill/>
          <a:ln>
            <a:noFill/>
          </a:ln>
        </p:spPr>
      </p:pic>
      <p:sp>
        <p:nvSpPr>
          <p:cNvPr id="1207" name="Google Shape;1207;p165"/>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112</a:t>
            </a:fld>
            <a:endParaRPr sz="110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pic>
        <p:nvPicPr>
          <p:cNvPr id="1213" name="Google Shape;1213;p166" descr="Screenshot of 2021-22 “Preparer Info” view.&#10;&#10;Note: This is the first view of Sign &amp; Submit.&#10;" title="2021-22 “Preparer Info” view."/>
          <p:cNvPicPr preferRelativeResize="0"/>
          <p:nvPr/>
        </p:nvPicPr>
        <p:blipFill rotWithShape="1">
          <a:blip r:embed="rId3">
            <a:alphaModFix/>
          </a:blip>
          <a:srcRect/>
          <a:stretch/>
        </p:blipFill>
        <p:spPr>
          <a:xfrm>
            <a:off x="2521744" y="519220"/>
            <a:ext cx="4101536" cy="2759111"/>
          </a:xfrm>
          <a:prstGeom prst="rect">
            <a:avLst/>
          </a:prstGeom>
          <a:noFill/>
          <a:ln>
            <a:noFill/>
          </a:ln>
        </p:spPr>
      </p:pic>
      <p:sp>
        <p:nvSpPr>
          <p:cNvPr id="1214" name="Google Shape;1214;p166"/>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113</a:t>
            </a:fld>
            <a:endParaRPr sz="110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grpSp>
        <p:nvGrpSpPr>
          <p:cNvPr id="1220" name="Google Shape;1220;p167" descr="Screenshot of 2021-22 “FAFSA Summary” view for independent applicant – Student Demographics and School Selection. " title="2021-22 “FAFSA Summary” view for independent student– Student Demographics and School Selection continued"/>
          <p:cNvGrpSpPr/>
          <p:nvPr/>
        </p:nvGrpSpPr>
        <p:grpSpPr>
          <a:xfrm>
            <a:off x="1148407" y="550556"/>
            <a:ext cx="6819201" cy="3796785"/>
            <a:chOff x="1531210" y="734074"/>
            <a:chExt cx="9092268" cy="5062380"/>
          </a:xfrm>
        </p:grpSpPr>
        <p:pic>
          <p:nvPicPr>
            <p:cNvPr id="1221" name="Google Shape;1221;p167" descr="Screenshot of 2021-22 “FAFSA Summary” view for independent applicant – Student Demographics and School Selection. " title="2021-22 “FAFSA Summary” view for independent student– Student Demographics and School Selection continued"/>
            <p:cNvPicPr preferRelativeResize="0"/>
            <p:nvPr/>
          </p:nvPicPr>
          <p:blipFill rotWithShape="1">
            <a:blip r:embed="rId3">
              <a:alphaModFix/>
            </a:blip>
            <a:srcRect/>
            <a:stretch/>
          </p:blipFill>
          <p:spPr>
            <a:xfrm>
              <a:off x="1531210" y="734074"/>
              <a:ext cx="3661021" cy="4690682"/>
            </a:xfrm>
            <a:prstGeom prst="rect">
              <a:avLst/>
            </a:prstGeom>
            <a:noFill/>
            <a:ln>
              <a:noFill/>
            </a:ln>
          </p:spPr>
        </p:pic>
        <p:pic>
          <p:nvPicPr>
            <p:cNvPr id="1222" name="Google Shape;1222;p167" descr="Screenshot of 2021-22 “FAFSA Summary” view for independent applicant – Student Demographics and School Selection continued." title="2021-22 “FAFSA Summary” view for independent student– Student Demographics and School Selection continued"/>
            <p:cNvPicPr preferRelativeResize="0"/>
            <p:nvPr/>
          </p:nvPicPr>
          <p:blipFill rotWithShape="1">
            <a:blip r:embed="rId4">
              <a:alphaModFix/>
            </a:blip>
            <a:srcRect/>
            <a:stretch/>
          </p:blipFill>
          <p:spPr>
            <a:xfrm>
              <a:off x="7035965" y="734074"/>
              <a:ext cx="3587513" cy="5062380"/>
            </a:xfrm>
            <a:prstGeom prst="rect">
              <a:avLst/>
            </a:prstGeom>
            <a:noFill/>
            <a:ln>
              <a:noFill/>
            </a:ln>
          </p:spPr>
        </p:pic>
      </p:grpSp>
      <p:sp>
        <p:nvSpPr>
          <p:cNvPr id="1223" name="Google Shape;1223;p167"/>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114</a:t>
            </a:fld>
            <a:endParaRPr sz="110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grpSp>
        <p:nvGrpSpPr>
          <p:cNvPr id="1229" name="Google Shape;1229;p168" descr="Screenshot of 2021-22 “FAFSA Summary” view for independent applicant continued – Dependency Status and Student Financials." title="2021-22 “FAFSA Summary” view for independent applicant continued – Dependency Status and Student Financials"/>
          <p:cNvGrpSpPr/>
          <p:nvPr/>
        </p:nvGrpSpPr>
        <p:grpSpPr>
          <a:xfrm>
            <a:off x="1185292" y="543786"/>
            <a:ext cx="6790022" cy="3832660"/>
            <a:chOff x="1580389" y="725048"/>
            <a:chExt cx="9053363" cy="5110213"/>
          </a:xfrm>
        </p:grpSpPr>
        <p:pic>
          <p:nvPicPr>
            <p:cNvPr id="1230" name="Google Shape;1230;p168" descr="Screenshot of 2021-22 “FAFSA Summary” view for independent applicant continued – Dependency Status and Student Financials." title="2021-22 “FAFSA Summary” view for independent applicant continued – Dependency Status and Student Financials"/>
            <p:cNvPicPr preferRelativeResize="0"/>
            <p:nvPr/>
          </p:nvPicPr>
          <p:blipFill rotWithShape="1">
            <a:blip r:embed="rId3">
              <a:alphaModFix/>
            </a:blip>
            <a:srcRect/>
            <a:stretch/>
          </p:blipFill>
          <p:spPr>
            <a:xfrm>
              <a:off x="1580389" y="725049"/>
              <a:ext cx="3587512" cy="5110212"/>
            </a:xfrm>
            <a:prstGeom prst="rect">
              <a:avLst/>
            </a:prstGeom>
            <a:noFill/>
            <a:ln>
              <a:noFill/>
            </a:ln>
          </p:spPr>
        </p:pic>
        <p:pic>
          <p:nvPicPr>
            <p:cNvPr id="1231" name="Google Shape;1231;p168" descr="Screenshot of 2021-22 “FAFSA Summary” view for independent applicant continued – Dependency Status and Student Financials continued." title="2021-22 “FAFSA Summary” view for independent student continued – Dependency Status and Student Financials continued"/>
            <p:cNvPicPr preferRelativeResize="0"/>
            <p:nvPr/>
          </p:nvPicPr>
          <p:blipFill rotWithShape="1">
            <a:blip r:embed="rId4">
              <a:alphaModFix/>
            </a:blip>
            <a:srcRect/>
            <a:stretch/>
          </p:blipFill>
          <p:spPr>
            <a:xfrm>
              <a:off x="7025691" y="725048"/>
              <a:ext cx="3608061" cy="4914981"/>
            </a:xfrm>
            <a:prstGeom prst="rect">
              <a:avLst/>
            </a:prstGeom>
            <a:noFill/>
            <a:ln>
              <a:noFill/>
            </a:ln>
          </p:spPr>
        </p:pic>
      </p:grpSp>
      <p:sp>
        <p:nvSpPr>
          <p:cNvPr id="1232" name="Google Shape;1232;p168"/>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115</a:t>
            </a:fld>
            <a:endParaRPr sz="110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pic>
        <p:nvPicPr>
          <p:cNvPr id="1238" name="Google Shape;1238;p169" descr="Screenshot of 2021-22 “FAFSA Summary” view for independent applicant continued – Sign &amp; Submit.&#10;" title="2021-22 “FAFSA Summary” view for independent applicant continued – Sign &amp; Submit"/>
          <p:cNvPicPr preferRelativeResize="0"/>
          <p:nvPr/>
        </p:nvPicPr>
        <p:blipFill rotWithShape="1">
          <a:blip r:embed="rId3">
            <a:alphaModFix/>
          </a:blip>
          <a:srcRect/>
          <a:stretch/>
        </p:blipFill>
        <p:spPr>
          <a:xfrm>
            <a:off x="2544065" y="531320"/>
            <a:ext cx="4055870" cy="2823791"/>
          </a:xfrm>
          <a:prstGeom prst="rect">
            <a:avLst/>
          </a:prstGeom>
          <a:noFill/>
          <a:ln>
            <a:noFill/>
          </a:ln>
        </p:spPr>
      </p:pic>
      <p:sp>
        <p:nvSpPr>
          <p:cNvPr id="1239" name="Google Shape;1239;p169"/>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116</a:t>
            </a:fld>
            <a:endParaRPr sz="110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pic>
        <p:nvPicPr>
          <p:cNvPr id="1245" name="Google Shape;1245;p170" descr="Screenshot of 2021-22 “Agreement of Terms” view." title="2021-22 “Agreement of Terms” view"/>
          <p:cNvPicPr preferRelativeResize="0"/>
          <p:nvPr/>
        </p:nvPicPr>
        <p:blipFill rotWithShape="1">
          <a:blip r:embed="rId3">
            <a:alphaModFix/>
          </a:blip>
          <a:srcRect/>
          <a:stretch/>
        </p:blipFill>
        <p:spPr>
          <a:xfrm>
            <a:off x="2544362" y="538187"/>
            <a:ext cx="4055278" cy="3449008"/>
          </a:xfrm>
          <a:prstGeom prst="rect">
            <a:avLst/>
          </a:prstGeom>
          <a:noFill/>
          <a:ln>
            <a:noFill/>
          </a:ln>
        </p:spPr>
      </p:pic>
      <p:sp>
        <p:nvSpPr>
          <p:cNvPr id="1246" name="Google Shape;1246;p170"/>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117</a:t>
            </a:fld>
            <a:endParaRPr sz="110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pic>
        <p:nvPicPr>
          <p:cNvPr id="1252" name="Google Shape;1252;p171" descr="Screenshot of 2021-22 “Signature Options” view." title="2021-22 “Signature Options” view"/>
          <p:cNvPicPr preferRelativeResize="0"/>
          <p:nvPr/>
        </p:nvPicPr>
        <p:blipFill rotWithShape="1">
          <a:blip r:embed="rId3">
            <a:alphaModFix/>
          </a:blip>
          <a:srcRect/>
          <a:stretch/>
        </p:blipFill>
        <p:spPr>
          <a:xfrm>
            <a:off x="2555920" y="535811"/>
            <a:ext cx="4032161" cy="3007376"/>
          </a:xfrm>
          <a:prstGeom prst="rect">
            <a:avLst/>
          </a:prstGeom>
          <a:noFill/>
          <a:ln>
            <a:noFill/>
          </a:ln>
        </p:spPr>
      </p:pic>
      <p:sp>
        <p:nvSpPr>
          <p:cNvPr id="1253" name="Google Shape;1253;p171"/>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118</a:t>
            </a:fld>
            <a:endParaRPr sz="110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pic>
        <p:nvPicPr>
          <p:cNvPr id="1259" name="Google Shape;1259;p172" descr="Screenshot of 2021-22 “Signature Status” view." title="2021-22 “Signature Status” view"/>
          <p:cNvPicPr preferRelativeResize="0"/>
          <p:nvPr/>
        </p:nvPicPr>
        <p:blipFill rotWithShape="1">
          <a:blip r:embed="rId3">
            <a:alphaModFix/>
          </a:blip>
          <a:srcRect/>
          <a:stretch/>
        </p:blipFill>
        <p:spPr>
          <a:xfrm>
            <a:off x="2546648" y="541067"/>
            <a:ext cx="4050706" cy="3402593"/>
          </a:xfrm>
          <a:prstGeom prst="rect">
            <a:avLst/>
          </a:prstGeom>
          <a:noFill/>
          <a:ln>
            <a:noFill/>
          </a:ln>
        </p:spPr>
      </p:pic>
      <p:sp>
        <p:nvSpPr>
          <p:cNvPr id="1260" name="Google Shape;1260;p172"/>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119</a:t>
            </a:fld>
            <a:endParaRPr sz="11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5"/>
          <p:cNvSpPr txBox="1">
            <a:spLocks noGrp="1"/>
          </p:cNvSpPr>
          <p:nvPr>
            <p:ph type="title" idx="4294967295"/>
          </p:nvPr>
        </p:nvSpPr>
        <p:spPr>
          <a:xfrm>
            <a:off x="0" y="144066"/>
            <a:ext cx="8427244" cy="364331"/>
          </a:xfrm>
          <a:prstGeom prst="rect">
            <a:avLst/>
          </a:prstGeom>
          <a:noFill/>
          <a:ln>
            <a:noFill/>
          </a:ln>
        </p:spPr>
        <p:txBody>
          <a:bodyPr spcFirstLastPara="1" wrap="square" lIns="0" tIns="34275" rIns="68575" bIns="34275" anchor="b" anchorCtr="0">
            <a:noAutofit/>
          </a:bodyPr>
          <a:lstStyle/>
          <a:p>
            <a:pPr marL="0" lvl="0" indent="0" algn="l" rtl="0">
              <a:lnSpc>
                <a:spcPct val="90000"/>
              </a:lnSpc>
              <a:spcBef>
                <a:spcPts val="0"/>
              </a:spcBef>
              <a:spcAft>
                <a:spcPts val="0"/>
              </a:spcAft>
              <a:buSzPts val="3000"/>
              <a:buFont typeface="Oswald"/>
              <a:buNone/>
            </a:pPr>
            <a:r>
              <a:rPr lang="en" sz="1100"/>
              <a:t>LOGIN – I AM THE STUDENT</a:t>
            </a:r>
            <a:endParaRPr sz="1100"/>
          </a:p>
        </p:txBody>
      </p:sp>
      <p:pic>
        <p:nvPicPr>
          <p:cNvPr id="490" name="Google Shape;490;p65" descr="Screenshot of 2021-22 “Login” view with the “I am the student” option selected. &#10;&#10;Note: If using this option, the user can choose one of three ways to log in to the application; using an FSA ID, a verified email address, or a verified phone number.&#10;" title="2021-22 “Login” view with the “I am the student” option selected. "/>
          <p:cNvPicPr preferRelativeResize="0"/>
          <p:nvPr/>
        </p:nvPicPr>
        <p:blipFill rotWithShape="1">
          <a:blip r:embed="rId3">
            <a:alphaModFix/>
          </a:blip>
          <a:srcRect/>
          <a:stretch/>
        </p:blipFill>
        <p:spPr>
          <a:xfrm>
            <a:off x="2510587" y="508397"/>
            <a:ext cx="4093235" cy="4093234"/>
          </a:xfrm>
          <a:prstGeom prst="rect">
            <a:avLst/>
          </a:prstGeom>
          <a:noFill/>
          <a:ln>
            <a:noFill/>
          </a:ln>
        </p:spPr>
      </p:pic>
      <p:sp>
        <p:nvSpPr>
          <p:cNvPr id="491" name="Google Shape;491;p65"/>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12</a:t>
            </a:fld>
            <a:endParaRPr sz="110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grpSp>
        <p:nvGrpSpPr>
          <p:cNvPr id="1266" name="Google Shape;1266;p173" descr="Screenshot of 2021-22 “Confirmation Page” view." title="2021-22 “Confirmation Page” view"/>
          <p:cNvGrpSpPr/>
          <p:nvPr/>
        </p:nvGrpSpPr>
        <p:grpSpPr>
          <a:xfrm>
            <a:off x="1153391" y="517612"/>
            <a:ext cx="6842413" cy="2542512"/>
            <a:chOff x="1537855" y="690149"/>
            <a:chExt cx="9123218" cy="3390016"/>
          </a:xfrm>
        </p:grpSpPr>
        <p:pic>
          <p:nvPicPr>
            <p:cNvPr id="1267" name="Google Shape;1267;p173" descr="Screenshot of Top half of 2021-22 “Confirmation Page” view." title="Top half of 2021-22 “Confirmation Page” view."/>
            <p:cNvPicPr preferRelativeResize="0"/>
            <p:nvPr/>
          </p:nvPicPr>
          <p:blipFill rotWithShape="1">
            <a:blip r:embed="rId3">
              <a:alphaModFix/>
            </a:blip>
            <a:srcRect/>
            <a:stretch/>
          </p:blipFill>
          <p:spPr>
            <a:xfrm>
              <a:off x="1537855" y="690149"/>
              <a:ext cx="3633975" cy="3390016"/>
            </a:xfrm>
            <a:prstGeom prst="rect">
              <a:avLst/>
            </a:prstGeom>
            <a:noFill/>
            <a:ln>
              <a:noFill/>
            </a:ln>
          </p:spPr>
        </p:pic>
        <p:pic>
          <p:nvPicPr>
            <p:cNvPr id="1268" name="Google Shape;1268;p173" descr="Screenshot of Bottom half of 2021-22 “Confirmation Page” view." title="Bottom half of 2021-22 “Confirmation Page” view."/>
            <p:cNvPicPr preferRelativeResize="0"/>
            <p:nvPr/>
          </p:nvPicPr>
          <p:blipFill rotWithShape="1">
            <a:blip r:embed="rId4">
              <a:alphaModFix/>
            </a:blip>
            <a:srcRect/>
            <a:stretch/>
          </p:blipFill>
          <p:spPr>
            <a:xfrm>
              <a:off x="7038108" y="690149"/>
              <a:ext cx="3622965" cy="2747415"/>
            </a:xfrm>
            <a:prstGeom prst="rect">
              <a:avLst/>
            </a:prstGeom>
            <a:noFill/>
            <a:ln>
              <a:noFill/>
            </a:ln>
          </p:spPr>
        </p:pic>
      </p:grpSp>
      <p:sp>
        <p:nvSpPr>
          <p:cNvPr id="1269" name="Google Shape;1269;p173"/>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120</a:t>
            </a:fld>
            <a:endParaRPr sz="110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174"/>
          <p:cNvSpPr txBox="1"/>
          <p:nvPr/>
        </p:nvSpPr>
        <p:spPr>
          <a:xfrm>
            <a:off x="228600" y="742951"/>
            <a:ext cx="8686800" cy="388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0" marR="0" lvl="0" indent="0" algn="l" rtl="0">
              <a:spcBef>
                <a:spcPts val="800"/>
              </a:spcBef>
              <a:spcAft>
                <a:spcPts val="0"/>
              </a:spcAft>
              <a:buClr>
                <a:srgbClr val="103C53"/>
              </a:buClr>
              <a:buSzPts val="4000"/>
              <a:buFont typeface="Arial"/>
              <a:buNone/>
            </a:pPr>
            <a:r>
              <a:rPr lang="en" sz="4000">
                <a:solidFill>
                  <a:srgbClr val="103C53"/>
                </a:solidFill>
                <a:latin typeface="Arial"/>
                <a:ea typeface="Arial"/>
                <a:cs typeface="Arial"/>
                <a:sym typeface="Arial"/>
              </a:rPr>
              <a:t>My FAFSA views</a:t>
            </a:r>
            <a:endParaRPr sz="1100"/>
          </a:p>
          <a:p>
            <a:pPr marL="254000" marR="0" lvl="0" indent="-50800" algn="l" rtl="0">
              <a:spcBef>
                <a:spcPts val="60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sp>
        <p:nvSpPr>
          <p:cNvPr id="1276" name="Google Shape;1276;p174"/>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121</a:t>
            </a:fld>
            <a:endParaRPr sz="110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175"/>
          <p:cNvSpPr txBox="1">
            <a:spLocks noGrp="1"/>
          </p:cNvSpPr>
          <p:nvPr>
            <p:ph type="title"/>
          </p:nvPr>
        </p:nvSpPr>
        <p:spPr>
          <a:xfrm>
            <a:off x="491547" y="208552"/>
            <a:ext cx="6656070" cy="598633"/>
          </a:xfrm>
          <a:prstGeom prst="rect">
            <a:avLst/>
          </a:prstGeom>
          <a:noFill/>
          <a:ln>
            <a:noFill/>
          </a:ln>
        </p:spPr>
        <p:txBody>
          <a:bodyPr spcFirstLastPara="1" wrap="square" lIns="0" tIns="34275" rIns="68575" bIns="34275" anchor="b" anchorCtr="0">
            <a:noAutofit/>
          </a:bodyPr>
          <a:lstStyle/>
          <a:p>
            <a:pPr marL="0" lvl="0" indent="0" algn="l" rtl="0">
              <a:lnSpc>
                <a:spcPct val="90000"/>
              </a:lnSpc>
              <a:spcBef>
                <a:spcPts val="0"/>
              </a:spcBef>
              <a:spcAft>
                <a:spcPts val="0"/>
              </a:spcAft>
              <a:buClr>
                <a:srgbClr val="103C53"/>
              </a:buClr>
              <a:buSzPts val="3000"/>
              <a:buFont typeface="Oswald"/>
              <a:buNone/>
            </a:pPr>
            <a:r>
              <a:rPr lang="en" sz="1100">
                <a:solidFill>
                  <a:srgbClr val="103C53"/>
                </a:solidFill>
              </a:rPr>
              <a:t>MY FAFSA VIEW</a:t>
            </a:r>
            <a:endParaRPr sz="1100"/>
          </a:p>
        </p:txBody>
      </p:sp>
      <p:sp>
        <p:nvSpPr>
          <p:cNvPr id="1283" name="Google Shape;1283;p175"/>
          <p:cNvSpPr txBox="1"/>
          <p:nvPr/>
        </p:nvSpPr>
        <p:spPr>
          <a:xfrm>
            <a:off x="344356" y="1076583"/>
            <a:ext cx="8686800" cy="3886200"/>
          </a:xfrm>
          <a:prstGeom prst="rect">
            <a:avLst/>
          </a:prstGeom>
          <a:noFill/>
          <a:ln>
            <a:noFill/>
          </a:ln>
        </p:spPr>
        <p:txBody>
          <a:bodyPr spcFirstLastPara="1" wrap="square" lIns="68575" tIns="34275" rIns="68575" bIns="34275" anchor="t" anchorCtr="0">
            <a:noAutofit/>
          </a:bodyPr>
          <a:lstStyle/>
          <a:p>
            <a:pPr marL="254000" marR="0" lvl="0" indent="-254000" algn="l" rtl="0">
              <a:spcBef>
                <a:spcPts val="0"/>
              </a:spcBef>
              <a:spcAft>
                <a:spcPts val="0"/>
              </a:spcAft>
              <a:buClr>
                <a:srgbClr val="103C53"/>
              </a:buClr>
              <a:buSzPts val="1600"/>
              <a:buFont typeface="Arial"/>
              <a:buChar char="•"/>
            </a:pPr>
            <a:r>
              <a:rPr lang="en" sz="1600">
                <a:solidFill>
                  <a:srgbClr val="103C53"/>
                </a:solidFill>
                <a:latin typeface="Arial"/>
                <a:ea typeface="Arial"/>
                <a:cs typeface="Arial"/>
                <a:sym typeface="Arial"/>
              </a:rPr>
              <a:t>The My FAFSA view is a navigation tool for the applicant when accessing the fafsa.gov site.</a:t>
            </a:r>
            <a:endParaRPr sz="1100"/>
          </a:p>
          <a:p>
            <a:pPr marL="254000" marR="0" lvl="0" indent="-254000" algn="l" rtl="0">
              <a:spcBef>
                <a:spcPts val="300"/>
              </a:spcBef>
              <a:spcAft>
                <a:spcPts val="0"/>
              </a:spcAft>
              <a:buClr>
                <a:srgbClr val="103C53"/>
              </a:buClr>
              <a:buSzPts val="1600"/>
              <a:buFont typeface="Arial"/>
              <a:buChar char="•"/>
            </a:pPr>
            <a:r>
              <a:rPr lang="en" sz="1600">
                <a:solidFill>
                  <a:srgbClr val="103C53"/>
                </a:solidFill>
                <a:latin typeface="Arial"/>
                <a:ea typeface="Arial"/>
                <a:cs typeface="Arial"/>
                <a:sym typeface="Arial"/>
              </a:rPr>
              <a:t>The view provides the following dynamic options and messaging based on the Student’s FAFSA form status:</a:t>
            </a:r>
            <a:endParaRPr sz="1100"/>
          </a:p>
          <a:p>
            <a:pPr marL="558800" marR="0" lvl="1" indent="-222250" algn="l" rtl="0">
              <a:spcBef>
                <a:spcPts val="300"/>
              </a:spcBef>
              <a:spcAft>
                <a:spcPts val="0"/>
              </a:spcAft>
              <a:buClr>
                <a:srgbClr val="103C53"/>
              </a:buClr>
              <a:buSzPts val="1300"/>
              <a:buFont typeface="Arial"/>
              <a:buChar char="–"/>
            </a:pPr>
            <a:r>
              <a:rPr lang="en" sz="1300" b="0" i="0" u="none" strike="noStrike" cap="none">
                <a:solidFill>
                  <a:srgbClr val="103C53"/>
                </a:solidFill>
                <a:latin typeface="Arial"/>
                <a:ea typeface="Arial"/>
                <a:cs typeface="Arial"/>
                <a:sym typeface="Arial"/>
              </a:rPr>
              <a:t>Start a 2021-2022 FAFSA form</a:t>
            </a:r>
            <a:endParaRPr sz="1100"/>
          </a:p>
          <a:p>
            <a:pPr marL="558800" marR="0" lvl="1" indent="-222250" algn="l" rtl="0">
              <a:spcBef>
                <a:spcPts val="300"/>
              </a:spcBef>
              <a:spcAft>
                <a:spcPts val="0"/>
              </a:spcAft>
              <a:buClr>
                <a:srgbClr val="103C53"/>
              </a:buClr>
              <a:buSzPts val="1300"/>
              <a:buFont typeface="Arial"/>
              <a:buChar char="–"/>
            </a:pPr>
            <a:r>
              <a:rPr lang="en" sz="1300" b="0" i="0" u="none" strike="noStrike" cap="none">
                <a:solidFill>
                  <a:srgbClr val="103C53"/>
                </a:solidFill>
                <a:latin typeface="Arial"/>
                <a:ea typeface="Arial"/>
                <a:cs typeface="Arial"/>
                <a:sym typeface="Arial"/>
              </a:rPr>
              <a:t>Complete and submit a FAFSA Renewal</a:t>
            </a:r>
            <a:endParaRPr sz="1100"/>
          </a:p>
          <a:p>
            <a:pPr marL="558800" marR="0" lvl="1" indent="-222250" algn="l" rtl="0">
              <a:spcBef>
                <a:spcPts val="300"/>
              </a:spcBef>
              <a:spcAft>
                <a:spcPts val="0"/>
              </a:spcAft>
              <a:buClr>
                <a:srgbClr val="103C53"/>
              </a:buClr>
              <a:buSzPts val="1300"/>
              <a:buFont typeface="Arial"/>
              <a:buChar char="–"/>
            </a:pPr>
            <a:r>
              <a:rPr lang="en" sz="1300" b="0" i="0" u="none" strike="noStrike" cap="none">
                <a:solidFill>
                  <a:srgbClr val="103C53"/>
                </a:solidFill>
                <a:latin typeface="Arial"/>
                <a:ea typeface="Arial"/>
                <a:cs typeface="Arial"/>
                <a:sym typeface="Arial"/>
              </a:rPr>
              <a:t>Action Required</a:t>
            </a:r>
            <a:endParaRPr sz="1100"/>
          </a:p>
          <a:p>
            <a:pPr marL="558800" marR="0" lvl="1" indent="-222250" algn="l" rtl="0">
              <a:spcBef>
                <a:spcPts val="300"/>
              </a:spcBef>
              <a:spcAft>
                <a:spcPts val="0"/>
              </a:spcAft>
              <a:buClr>
                <a:srgbClr val="103C53"/>
              </a:buClr>
              <a:buSzPts val="1300"/>
              <a:buFont typeface="Arial"/>
              <a:buChar char="–"/>
            </a:pPr>
            <a:r>
              <a:rPr lang="en" sz="1300" b="0" i="0" u="none" strike="noStrike" cap="none">
                <a:solidFill>
                  <a:srgbClr val="103C53"/>
                </a:solidFill>
                <a:latin typeface="Arial"/>
                <a:ea typeface="Arial"/>
                <a:cs typeface="Arial"/>
                <a:sym typeface="Arial"/>
              </a:rPr>
              <a:t>Continue or Start Over</a:t>
            </a:r>
            <a:endParaRPr sz="1100"/>
          </a:p>
          <a:p>
            <a:pPr marL="558800" marR="0" lvl="1" indent="-222250" algn="l" rtl="0">
              <a:spcBef>
                <a:spcPts val="300"/>
              </a:spcBef>
              <a:spcAft>
                <a:spcPts val="0"/>
              </a:spcAft>
              <a:buClr>
                <a:srgbClr val="103C53"/>
              </a:buClr>
              <a:buSzPts val="1300"/>
              <a:buFont typeface="Arial"/>
              <a:buChar char="–"/>
            </a:pPr>
            <a:r>
              <a:rPr lang="en" sz="1300" b="0" i="0" u="none" strike="noStrike" cap="none">
                <a:solidFill>
                  <a:srgbClr val="103C53"/>
                </a:solidFill>
                <a:latin typeface="Arial"/>
                <a:ea typeface="Arial"/>
                <a:cs typeface="Arial"/>
                <a:sym typeface="Arial"/>
              </a:rPr>
              <a:t>Application Processed Successfully</a:t>
            </a:r>
            <a:endParaRPr sz="1100"/>
          </a:p>
          <a:p>
            <a:pPr marL="558800" marR="0" lvl="1" indent="-222250" algn="l" rtl="0">
              <a:spcBef>
                <a:spcPts val="300"/>
              </a:spcBef>
              <a:spcAft>
                <a:spcPts val="0"/>
              </a:spcAft>
              <a:buClr>
                <a:srgbClr val="103C53"/>
              </a:buClr>
              <a:buSzPts val="1300"/>
              <a:buFont typeface="Arial"/>
              <a:buChar char="–"/>
            </a:pPr>
            <a:r>
              <a:rPr lang="en" sz="1300" b="0" i="0" u="none" strike="noStrike" cap="none">
                <a:solidFill>
                  <a:srgbClr val="103C53"/>
                </a:solidFill>
                <a:latin typeface="Arial"/>
                <a:ea typeface="Arial"/>
                <a:cs typeface="Arial"/>
                <a:sym typeface="Arial"/>
              </a:rPr>
              <a:t>Make FAFSA Corrections</a:t>
            </a:r>
            <a:endParaRPr sz="1100"/>
          </a:p>
          <a:p>
            <a:pPr marL="558800" marR="0" lvl="1" indent="-222250" algn="l" rtl="0">
              <a:spcBef>
                <a:spcPts val="300"/>
              </a:spcBef>
              <a:spcAft>
                <a:spcPts val="0"/>
              </a:spcAft>
              <a:buClr>
                <a:srgbClr val="103C53"/>
              </a:buClr>
              <a:buSzPts val="1300"/>
              <a:buFont typeface="Arial"/>
              <a:buChar char="–"/>
            </a:pPr>
            <a:r>
              <a:rPr lang="en" sz="1300" b="0" i="0" u="none" strike="noStrike" cap="none">
                <a:solidFill>
                  <a:srgbClr val="103C53"/>
                </a:solidFill>
                <a:latin typeface="Arial"/>
                <a:ea typeface="Arial"/>
                <a:cs typeface="Arial"/>
                <a:sym typeface="Arial"/>
              </a:rPr>
              <a:t>View the Student Aid Report (SAR)</a:t>
            </a:r>
            <a:endParaRPr sz="1100"/>
          </a:p>
          <a:p>
            <a:pPr marL="558800" marR="0" lvl="1" indent="-222250" algn="l" rtl="0">
              <a:spcBef>
                <a:spcPts val="300"/>
              </a:spcBef>
              <a:spcAft>
                <a:spcPts val="0"/>
              </a:spcAft>
              <a:buClr>
                <a:srgbClr val="103C53"/>
              </a:buClr>
              <a:buSzPts val="1300"/>
              <a:buFont typeface="Arial"/>
              <a:buChar char="–"/>
            </a:pPr>
            <a:r>
              <a:rPr lang="en" sz="1300" b="0" i="0" u="none" strike="noStrike" cap="none">
                <a:solidFill>
                  <a:srgbClr val="103C53"/>
                </a:solidFill>
                <a:latin typeface="Arial"/>
                <a:ea typeface="Arial"/>
                <a:cs typeface="Arial"/>
                <a:sym typeface="Arial"/>
              </a:rPr>
              <a:t>View Corrections History</a:t>
            </a:r>
            <a:endParaRPr sz="1100"/>
          </a:p>
          <a:p>
            <a:pPr marL="558800" marR="0" lvl="1" indent="-222250" algn="l" rtl="0">
              <a:spcBef>
                <a:spcPts val="300"/>
              </a:spcBef>
              <a:spcAft>
                <a:spcPts val="0"/>
              </a:spcAft>
              <a:buClr>
                <a:srgbClr val="103C53"/>
              </a:buClr>
              <a:buSzPts val="1300"/>
              <a:buFont typeface="Arial"/>
              <a:buChar char="–"/>
            </a:pPr>
            <a:r>
              <a:rPr lang="en" sz="1300" b="0" i="0" u="none" strike="noStrike" cap="none">
                <a:solidFill>
                  <a:srgbClr val="103C53"/>
                </a:solidFill>
                <a:latin typeface="Arial"/>
                <a:ea typeface="Arial"/>
                <a:cs typeface="Arial"/>
                <a:sym typeface="Arial"/>
              </a:rPr>
              <a:t>Create a shareable file with some of your student information using MyStudentData Download</a:t>
            </a:r>
            <a:endParaRPr sz="1100"/>
          </a:p>
          <a:p>
            <a:pPr marL="558800" marR="0" lvl="1" indent="-222250" algn="l" rtl="0">
              <a:spcBef>
                <a:spcPts val="300"/>
              </a:spcBef>
              <a:spcAft>
                <a:spcPts val="0"/>
              </a:spcAft>
              <a:buClr>
                <a:srgbClr val="103C53"/>
              </a:buClr>
              <a:buSzPts val="1300"/>
              <a:buFont typeface="Arial"/>
              <a:buChar char="–"/>
            </a:pPr>
            <a:r>
              <a:rPr lang="en" sz="1300" b="0" i="0" u="none" strike="noStrike" cap="none">
                <a:solidFill>
                  <a:srgbClr val="103C53"/>
                </a:solidFill>
                <a:latin typeface="Arial"/>
                <a:ea typeface="Arial"/>
                <a:cs typeface="Arial"/>
                <a:sym typeface="Arial"/>
              </a:rPr>
              <a:t>Provide Missing Signatures</a:t>
            </a:r>
            <a:endParaRPr sz="1100"/>
          </a:p>
          <a:p>
            <a:pPr marL="558800" marR="0" lvl="1" indent="-222250" algn="l" rtl="0">
              <a:spcBef>
                <a:spcPts val="300"/>
              </a:spcBef>
              <a:spcAft>
                <a:spcPts val="0"/>
              </a:spcAft>
              <a:buClr>
                <a:srgbClr val="103C53"/>
              </a:buClr>
              <a:buSzPts val="1300"/>
              <a:buFont typeface="Arial"/>
              <a:buChar char="–"/>
            </a:pPr>
            <a:r>
              <a:rPr lang="en" sz="1300" b="0" i="0" u="none" strike="noStrike" cap="none">
                <a:solidFill>
                  <a:srgbClr val="103C53"/>
                </a:solidFill>
                <a:latin typeface="Arial"/>
                <a:ea typeface="Arial"/>
                <a:cs typeface="Arial"/>
                <a:sym typeface="Arial"/>
              </a:rPr>
              <a:t>User Account Management</a:t>
            </a:r>
            <a:endParaRPr sz="1100"/>
          </a:p>
          <a:p>
            <a:pPr marL="0" marR="0" lvl="0" indent="0" algn="l" rtl="0">
              <a:spcBef>
                <a:spcPts val="60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254000" marR="0" lvl="0" indent="-50800" algn="l" rtl="0">
              <a:spcBef>
                <a:spcPts val="60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254000" marR="0" lvl="0" indent="-50800" algn="l" rtl="0">
              <a:spcBef>
                <a:spcPts val="60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254000" marR="0" lvl="0" indent="-50800" algn="l" rtl="0">
              <a:spcBef>
                <a:spcPts val="60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sp>
        <p:nvSpPr>
          <p:cNvPr id="1284" name="Google Shape;1284;p175"/>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122</a:t>
            </a:fld>
            <a:endParaRPr sz="110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pic>
        <p:nvPicPr>
          <p:cNvPr id="1290" name="Google Shape;1290;p176" descr="Screenshot of 2021-22 “Get Started” view.&#10;&#10;If a transaction is not found when the user logs in, they will be presented with the 2021-22 “Get Started” view.&#10;" title="2021-22 “Get Started” view"/>
          <p:cNvPicPr preferRelativeResize="0"/>
          <p:nvPr/>
        </p:nvPicPr>
        <p:blipFill rotWithShape="1">
          <a:blip r:embed="rId3">
            <a:alphaModFix/>
          </a:blip>
          <a:srcRect/>
          <a:stretch/>
        </p:blipFill>
        <p:spPr>
          <a:xfrm>
            <a:off x="2536872" y="522432"/>
            <a:ext cx="4084907" cy="4396647"/>
          </a:xfrm>
          <a:prstGeom prst="rect">
            <a:avLst/>
          </a:prstGeom>
          <a:noFill/>
          <a:ln>
            <a:noFill/>
          </a:ln>
        </p:spPr>
      </p:pic>
      <p:sp>
        <p:nvSpPr>
          <p:cNvPr id="1291" name="Google Shape;1291;p176"/>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123</a:t>
            </a:fld>
            <a:endParaRPr sz="110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pic>
        <p:nvPicPr>
          <p:cNvPr id="1297" name="Google Shape;1297;p177" descr="Screenshot of 2021-22 “My FAFSA” renewal view.&#10;&#10;A FAFSA renewal exists when the applicant has a FAFSA form with a valid EFC from the previous year. Selecting “FAFSA Renewal” allows the applicant to prefill the current year’s FAFSA form with some data from last year’s application.&#10;" title="2021-22 “My FAFSA” renewal view."/>
          <p:cNvPicPr preferRelativeResize="0"/>
          <p:nvPr/>
        </p:nvPicPr>
        <p:blipFill rotWithShape="1">
          <a:blip r:embed="rId3">
            <a:alphaModFix/>
          </a:blip>
          <a:srcRect/>
          <a:stretch/>
        </p:blipFill>
        <p:spPr>
          <a:xfrm>
            <a:off x="2528692" y="524129"/>
            <a:ext cx="4086617" cy="3955342"/>
          </a:xfrm>
          <a:prstGeom prst="rect">
            <a:avLst/>
          </a:prstGeom>
          <a:noFill/>
          <a:ln>
            <a:noFill/>
          </a:ln>
        </p:spPr>
      </p:pic>
      <p:sp>
        <p:nvSpPr>
          <p:cNvPr id="1298" name="Google Shape;1298;p177"/>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124</a:t>
            </a:fld>
            <a:endParaRPr sz="110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pic>
        <p:nvPicPr>
          <p:cNvPr id="1304" name="Google Shape;1304;p178" descr="Screenshot of 2021-22 “My FAFSA” view where further action is required.&#10;&#10;This view displays when the applicant has an error (excluding missing signatures). " title="2021-22 “My FAFSA” view where further action is required "/>
          <p:cNvPicPr preferRelativeResize="0"/>
          <p:nvPr/>
        </p:nvPicPr>
        <p:blipFill rotWithShape="1">
          <a:blip r:embed="rId3">
            <a:alphaModFix/>
          </a:blip>
          <a:srcRect/>
          <a:stretch/>
        </p:blipFill>
        <p:spPr>
          <a:xfrm>
            <a:off x="2779249" y="504070"/>
            <a:ext cx="3585503" cy="4623413"/>
          </a:xfrm>
          <a:prstGeom prst="rect">
            <a:avLst/>
          </a:prstGeom>
          <a:noFill/>
          <a:ln>
            <a:noFill/>
          </a:ln>
        </p:spPr>
      </p:pic>
      <p:sp>
        <p:nvSpPr>
          <p:cNvPr id="1305" name="Google Shape;1305;p178"/>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125</a:t>
            </a:fld>
            <a:endParaRPr sz="110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pic>
        <p:nvPicPr>
          <p:cNvPr id="1311" name="Google Shape;1311;p179" descr="Screenshot of 2021-22 “My FAFSA” view where the applicant can choose to continue their application or start over.&#10;&#10;This view displays when the applicant has started an application, but exited out before submitting." title="2021-22 “My FAFSA” view where the applicant can choose to continue their application or start over"/>
          <p:cNvPicPr preferRelativeResize="0"/>
          <p:nvPr/>
        </p:nvPicPr>
        <p:blipFill rotWithShape="1">
          <a:blip r:embed="rId3">
            <a:alphaModFix/>
          </a:blip>
          <a:srcRect/>
          <a:stretch/>
        </p:blipFill>
        <p:spPr>
          <a:xfrm>
            <a:off x="2531578" y="529000"/>
            <a:ext cx="4080845" cy="4353789"/>
          </a:xfrm>
          <a:prstGeom prst="rect">
            <a:avLst/>
          </a:prstGeom>
          <a:noFill/>
          <a:ln>
            <a:noFill/>
          </a:ln>
        </p:spPr>
      </p:pic>
      <p:sp>
        <p:nvSpPr>
          <p:cNvPr id="1312" name="Google Shape;1312;p179"/>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126</a:t>
            </a:fld>
            <a:endParaRPr sz="110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pic>
        <p:nvPicPr>
          <p:cNvPr id="1318" name="Google Shape;1318;p180" descr="Screenshot of 2021-22 “My FAFSA” view where the applicant has a processed application.&#10;" title="2021-22 “My FAFSA” view where the applicant has a processed application"/>
          <p:cNvPicPr preferRelativeResize="0"/>
          <p:nvPr/>
        </p:nvPicPr>
        <p:blipFill rotWithShape="1">
          <a:blip r:embed="rId3">
            <a:alphaModFix/>
          </a:blip>
          <a:srcRect/>
          <a:stretch/>
        </p:blipFill>
        <p:spPr>
          <a:xfrm>
            <a:off x="2883769" y="549630"/>
            <a:ext cx="3376463" cy="4583369"/>
          </a:xfrm>
          <a:prstGeom prst="rect">
            <a:avLst/>
          </a:prstGeom>
          <a:noFill/>
          <a:ln>
            <a:noFill/>
          </a:ln>
        </p:spPr>
      </p:pic>
      <p:sp>
        <p:nvSpPr>
          <p:cNvPr id="1319" name="Google Shape;1319;p180"/>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127</a:t>
            </a:fld>
            <a:endParaRPr sz="110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181"/>
          <p:cNvSpPr txBox="1"/>
          <p:nvPr/>
        </p:nvSpPr>
        <p:spPr>
          <a:xfrm>
            <a:off x="228600" y="742951"/>
            <a:ext cx="8686800" cy="388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0" marR="0" lvl="0" indent="0" algn="l" rtl="0">
              <a:spcBef>
                <a:spcPts val="800"/>
              </a:spcBef>
              <a:spcAft>
                <a:spcPts val="0"/>
              </a:spcAft>
              <a:buClr>
                <a:srgbClr val="103C53"/>
              </a:buClr>
              <a:buSzPts val="4000"/>
              <a:buFont typeface="Arial"/>
              <a:buNone/>
            </a:pPr>
            <a:r>
              <a:rPr lang="en" sz="4000">
                <a:solidFill>
                  <a:srgbClr val="103C53"/>
                </a:solidFill>
                <a:latin typeface="Arial"/>
                <a:ea typeface="Arial"/>
                <a:cs typeface="Arial"/>
                <a:sym typeface="Arial"/>
              </a:rPr>
              <a:t>FAFSA</a:t>
            </a:r>
            <a:r>
              <a:rPr lang="en" sz="4000" baseline="30000">
                <a:solidFill>
                  <a:srgbClr val="103C53"/>
                </a:solidFill>
                <a:latin typeface="Arial"/>
                <a:ea typeface="Arial"/>
                <a:cs typeface="Arial"/>
                <a:sym typeface="Arial"/>
              </a:rPr>
              <a:t>®</a:t>
            </a:r>
            <a:r>
              <a:rPr lang="en" sz="4000">
                <a:solidFill>
                  <a:srgbClr val="103C53"/>
                </a:solidFill>
                <a:latin typeface="Arial"/>
                <a:ea typeface="Arial"/>
                <a:cs typeface="Arial"/>
                <a:sym typeface="Arial"/>
              </a:rPr>
              <a:t> Corrections</a:t>
            </a:r>
            <a:endParaRPr sz="1100"/>
          </a:p>
          <a:p>
            <a:pPr marL="254000" marR="0" lvl="0" indent="-50800" algn="l" rtl="0">
              <a:spcBef>
                <a:spcPts val="60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sp>
        <p:nvSpPr>
          <p:cNvPr id="1326" name="Google Shape;1326;p181"/>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128</a:t>
            </a:fld>
            <a:endParaRPr sz="110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grpSp>
        <p:nvGrpSpPr>
          <p:cNvPr id="1332" name="Google Shape;1332;p182" descr="Screenshot of 2021-22 “My FAFSA” view where the user can make corrections. &#10;&#10;The screenshot highlights the Make FAFSA Corrections link." title="2021-22 “My FAFSA” view where the user can make corrections"/>
          <p:cNvGrpSpPr/>
          <p:nvPr/>
        </p:nvGrpSpPr>
        <p:grpSpPr>
          <a:xfrm>
            <a:off x="1169305" y="505069"/>
            <a:ext cx="7528128" cy="3668187"/>
            <a:chOff x="1559073" y="673425"/>
            <a:chExt cx="10037504" cy="4890916"/>
          </a:xfrm>
        </p:grpSpPr>
        <p:pic>
          <p:nvPicPr>
            <p:cNvPr id="1333" name="Google Shape;1333;p182" descr="Screenshot of 2021-22 “My FAFSA” view where the user can make corrections.&#10;" title="2021-22 “My FAFSA” view where the user can make corrections"/>
            <p:cNvPicPr preferRelativeResize="0"/>
            <p:nvPr/>
          </p:nvPicPr>
          <p:blipFill rotWithShape="1">
            <a:blip r:embed="rId3">
              <a:alphaModFix/>
            </a:blip>
            <a:srcRect/>
            <a:stretch/>
          </p:blipFill>
          <p:spPr>
            <a:xfrm>
              <a:off x="1559073" y="673425"/>
              <a:ext cx="3594710" cy="4890916"/>
            </a:xfrm>
            <a:prstGeom prst="rect">
              <a:avLst/>
            </a:prstGeom>
            <a:noFill/>
            <a:ln>
              <a:noFill/>
            </a:ln>
          </p:spPr>
        </p:pic>
        <p:sp>
          <p:nvSpPr>
            <p:cNvPr id="1334" name="Google Shape;1334;p182" descr=" " title=" "/>
            <p:cNvSpPr/>
            <p:nvPr/>
          </p:nvSpPr>
          <p:spPr>
            <a:xfrm>
              <a:off x="1792514" y="3118883"/>
              <a:ext cx="3127829" cy="509688"/>
            </a:xfrm>
            <a:prstGeom prst="rect">
              <a:avLst/>
            </a:prstGeom>
            <a:noFill/>
            <a:ln w="127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335" name="Google Shape;1335;p182" descr="Screenshot of 2021-22 “My FAFSA” view where the user can make corrections close up." title="2021-22 “My FAFSA” view where the user can make corrections close up"/>
            <p:cNvPicPr preferRelativeResize="0"/>
            <p:nvPr/>
          </p:nvPicPr>
          <p:blipFill rotWithShape="1">
            <a:blip r:embed="rId4">
              <a:alphaModFix/>
            </a:blip>
            <a:srcRect/>
            <a:stretch/>
          </p:blipFill>
          <p:spPr>
            <a:xfrm>
              <a:off x="6249636" y="2544572"/>
              <a:ext cx="5346941" cy="811146"/>
            </a:xfrm>
            <a:prstGeom prst="rect">
              <a:avLst/>
            </a:prstGeom>
            <a:noFill/>
            <a:ln>
              <a:noFill/>
            </a:ln>
          </p:spPr>
        </p:pic>
        <p:sp>
          <p:nvSpPr>
            <p:cNvPr id="1336" name="Google Shape;1336;p182" descr=" " title=" "/>
            <p:cNvSpPr/>
            <p:nvPr/>
          </p:nvSpPr>
          <p:spPr>
            <a:xfrm>
              <a:off x="6088930" y="2906914"/>
              <a:ext cx="389842" cy="211969"/>
            </a:xfrm>
            <a:prstGeom prst="rightArrow">
              <a:avLst>
                <a:gd name="adj1" fmla="val 50000"/>
                <a:gd name="adj2" fmla="val 50000"/>
              </a:avLst>
            </a:prstGeom>
            <a:solidFill>
              <a:srgbClr val="FF0000"/>
            </a:solidFill>
            <a:ln w="9525"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sp>
        <p:nvSpPr>
          <p:cNvPr id="1337" name="Google Shape;1337;p182"/>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129</a:t>
            </a:fld>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66" descr="Screenshot 2021-22 “Login” page with the “I am a parent, preparer, or student from a Freely Associated State” option selected. &#10;&#10;The SSN is masked by default and users have the ability to check the “Show SSN” box if they wish to see what is being typed in.&#10;" title="2021-22 “Login” view with the “I am a parent, preparer, or student from a Freely Associated State” option selected. "/>
          <p:cNvPicPr preferRelativeResize="0"/>
          <p:nvPr/>
        </p:nvPicPr>
        <p:blipFill rotWithShape="1">
          <a:blip r:embed="rId3">
            <a:alphaModFix/>
          </a:blip>
          <a:srcRect/>
          <a:stretch/>
        </p:blipFill>
        <p:spPr>
          <a:xfrm>
            <a:off x="2520582" y="228599"/>
            <a:ext cx="4108818" cy="4276925"/>
          </a:xfrm>
          <a:prstGeom prst="rect">
            <a:avLst/>
          </a:prstGeom>
          <a:noFill/>
          <a:ln>
            <a:noFill/>
          </a:ln>
        </p:spPr>
      </p:pic>
      <p:sp>
        <p:nvSpPr>
          <p:cNvPr id="498" name="Google Shape;498;p66"/>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13</a:t>
            </a:fld>
            <a:endParaRPr sz="110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pic>
        <p:nvPicPr>
          <p:cNvPr id="1343" name="Google Shape;1343;p183" descr="Screenshot of 2021-22 “Make Corrections” view for save key creation." title="2021-22 “Make Corrections” view for save key creation"/>
          <p:cNvPicPr preferRelativeResize="0"/>
          <p:nvPr/>
        </p:nvPicPr>
        <p:blipFill rotWithShape="1">
          <a:blip r:embed="rId3">
            <a:alphaModFix/>
          </a:blip>
          <a:srcRect/>
          <a:stretch/>
        </p:blipFill>
        <p:spPr>
          <a:xfrm>
            <a:off x="2526620" y="543356"/>
            <a:ext cx="4090760" cy="2529453"/>
          </a:xfrm>
          <a:prstGeom prst="rect">
            <a:avLst/>
          </a:prstGeom>
          <a:noFill/>
          <a:ln>
            <a:noFill/>
          </a:ln>
        </p:spPr>
      </p:pic>
      <p:sp>
        <p:nvSpPr>
          <p:cNvPr id="1344" name="Google Shape;1344;p183"/>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130</a:t>
            </a:fld>
            <a:endParaRPr sz="110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pic>
        <p:nvPicPr>
          <p:cNvPr id="1350" name="Google Shape;1350;p184" descr="Screenshot of 2021-22 “Leaving the fafsa.gov pop-up” view for corrections." title="2021-22 “Leaving the fafsa.gov pop-up” view for corrections"/>
          <p:cNvPicPr preferRelativeResize="0"/>
          <p:nvPr/>
        </p:nvPicPr>
        <p:blipFill rotWithShape="1">
          <a:blip r:embed="rId3">
            <a:alphaModFix/>
          </a:blip>
          <a:srcRect/>
          <a:stretch/>
        </p:blipFill>
        <p:spPr>
          <a:xfrm>
            <a:off x="2519168" y="535753"/>
            <a:ext cx="4105664" cy="2537056"/>
          </a:xfrm>
          <a:prstGeom prst="rect">
            <a:avLst/>
          </a:prstGeom>
          <a:noFill/>
          <a:ln>
            <a:noFill/>
          </a:ln>
        </p:spPr>
      </p:pic>
      <p:sp>
        <p:nvSpPr>
          <p:cNvPr id="1351" name="Google Shape;1351;p184"/>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131</a:t>
            </a:fld>
            <a:endParaRPr sz="110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pic>
        <p:nvPicPr>
          <p:cNvPr id="1357" name="Google Shape;1357;p185" descr="Screenshot of 2021-22 “Introduction” view for corrections." title="2021-22 “Introduction” view for corrections"/>
          <p:cNvPicPr preferRelativeResize="0"/>
          <p:nvPr/>
        </p:nvPicPr>
        <p:blipFill rotWithShape="1">
          <a:blip r:embed="rId3">
            <a:alphaModFix/>
          </a:blip>
          <a:srcRect/>
          <a:stretch/>
        </p:blipFill>
        <p:spPr>
          <a:xfrm>
            <a:off x="2546609" y="537529"/>
            <a:ext cx="4050783" cy="3593219"/>
          </a:xfrm>
          <a:prstGeom prst="rect">
            <a:avLst/>
          </a:prstGeom>
          <a:noFill/>
          <a:ln>
            <a:noFill/>
          </a:ln>
        </p:spPr>
      </p:pic>
      <p:sp>
        <p:nvSpPr>
          <p:cNvPr id="1358" name="Google Shape;1358;p185"/>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132</a:t>
            </a:fld>
            <a:endParaRPr sz="110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grpSp>
        <p:nvGrpSpPr>
          <p:cNvPr id="1364" name="Google Shape;1364;p186" descr="Screenshot of 2021-22 “Student Demographic Information” view for corrections." title="2021-22 “Student Demographic Information” view for corrections"/>
          <p:cNvGrpSpPr/>
          <p:nvPr/>
        </p:nvGrpSpPr>
        <p:grpSpPr>
          <a:xfrm>
            <a:off x="1191129" y="516373"/>
            <a:ext cx="6836119" cy="3114646"/>
            <a:chOff x="1588172" y="688497"/>
            <a:chExt cx="9114825" cy="4152861"/>
          </a:xfrm>
        </p:grpSpPr>
        <p:pic>
          <p:nvPicPr>
            <p:cNvPr id="1365" name="Google Shape;1365;p186" descr="Screenshot of 2021-22 “Student Demographic Information” view for corrections." title="2021-22 “Student Demographic Information” view for corrections"/>
            <p:cNvPicPr preferRelativeResize="0"/>
            <p:nvPr/>
          </p:nvPicPr>
          <p:blipFill rotWithShape="1">
            <a:blip r:embed="rId3">
              <a:alphaModFix/>
            </a:blip>
            <a:srcRect/>
            <a:stretch/>
          </p:blipFill>
          <p:spPr>
            <a:xfrm>
              <a:off x="1588172" y="688497"/>
              <a:ext cx="3601807" cy="4152861"/>
            </a:xfrm>
            <a:prstGeom prst="rect">
              <a:avLst/>
            </a:prstGeom>
            <a:noFill/>
            <a:ln>
              <a:noFill/>
            </a:ln>
          </p:spPr>
        </p:pic>
        <p:pic>
          <p:nvPicPr>
            <p:cNvPr id="1366" name="Google Shape;1366;p186" descr="Screenshot of 2021-22 “Student Demographic Information” view for corrections continued." title="2021-22 “Student Demographic Information” view for corrections continued"/>
            <p:cNvPicPr preferRelativeResize="0"/>
            <p:nvPr/>
          </p:nvPicPr>
          <p:blipFill rotWithShape="1">
            <a:blip r:embed="rId4">
              <a:alphaModFix/>
            </a:blip>
            <a:srcRect/>
            <a:stretch/>
          </p:blipFill>
          <p:spPr>
            <a:xfrm>
              <a:off x="7053560" y="688497"/>
              <a:ext cx="3649437" cy="3302256"/>
            </a:xfrm>
            <a:prstGeom prst="rect">
              <a:avLst/>
            </a:prstGeom>
            <a:noFill/>
            <a:ln>
              <a:noFill/>
            </a:ln>
          </p:spPr>
        </p:pic>
      </p:grpSp>
      <p:sp>
        <p:nvSpPr>
          <p:cNvPr id="1367" name="Google Shape;1367;p186"/>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133</a:t>
            </a:fld>
            <a:endParaRPr sz="110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pic>
        <p:nvPicPr>
          <p:cNvPr id="1373" name="Google Shape;1373;p187" descr="Screeshot of 2021-22 “Student Eligibility Continued” view for corrections." title="2021-22 “Student Eligibility Continued” view for corrections"/>
          <p:cNvPicPr preferRelativeResize="0"/>
          <p:nvPr/>
        </p:nvPicPr>
        <p:blipFill rotWithShape="1">
          <a:blip r:embed="rId3">
            <a:alphaModFix/>
          </a:blip>
          <a:srcRect/>
          <a:stretch/>
        </p:blipFill>
        <p:spPr>
          <a:xfrm>
            <a:off x="2532608" y="533011"/>
            <a:ext cx="4078784" cy="3560524"/>
          </a:xfrm>
          <a:prstGeom prst="rect">
            <a:avLst/>
          </a:prstGeom>
          <a:noFill/>
          <a:ln>
            <a:noFill/>
          </a:ln>
        </p:spPr>
      </p:pic>
      <p:sp>
        <p:nvSpPr>
          <p:cNvPr id="1374" name="Google Shape;1374;p187"/>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134</a:t>
            </a:fld>
            <a:endParaRPr sz="110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pic>
        <p:nvPicPr>
          <p:cNvPr id="1380" name="Google Shape;1380;p188" descr="Screenshot of 2021-22 “School Selection Summary” view for corrections.&#10;" title="2021-22 “School Selection Summary” view for corrections."/>
          <p:cNvPicPr preferRelativeResize="0"/>
          <p:nvPr/>
        </p:nvPicPr>
        <p:blipFill rotWithShape="1">
          <a:blip r:embed="rId3">
            <a:alphaModFix/>
          </a:blip>
          <a:srcRect/>
          <a:stretch/>
        </p:blipFill>
        <p:spPr>
          <a:xfrm>
            <a:off x="2663968" y="535498"/>
            <a:ext cx="3851131" cy="4527548"/>
          </a:xfrm>
          <a:prstGeom prst="rect">
            <a:avLst/>
          </a:prstGeom>
          <a:noFill/>
          <a:ln>
            <a:noFill/>
          </a:ln>
        </p:spPr>
      </p:pic>
      <p:sp>
        <p:nvSpPr>
          <p:cNvPr id="1381" name="Google Shape;1381;p188"/>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135</a:t>
            </a:fld>
            <a:endParaRPr sz="110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grpSp>
        <p:nvGrpSpPr>
          <p:cNvPr id="1387" name="Google Shape;1387;p189" descr="Screenshot of 2021-22 “Dependency Determination” view for corrections." title="2021-22 “Dependency Determination” view for corrections"/>
          <p:cNvGrpSpPr/>
          <p:nvPr/>
        </p:nvGrpSpPr>
        <p:grpSpPr>
          <a:xfrm>
            <a:off x="1165291" y="526227"/>
            <a:ext cx="6823484" cy="2546582"/>
            <a:chOff x="1553722" y="701636"/>
            <a:chExt cx="9097978" cy="3395443"/>
          </a:xfrm>
        </p:grpSpPr>
        <p:pic>
          <p:nvPicPr>
            <p:cNvPr id="1388" name="Google Shape;1388;p189" descr="Screenshot of 2021-22 “Dependency Determination” view for corrections." title="2021-22 “Dependency Determination” view for corrections"/>
            <p:cNvPicPr preferRelativeResize="0"/>
            <p:nvPr/>
          </p:nvPicPr>
          <p:blipFill rotWithShape="1">
            <a:blip r:embed="rId3">
              <a:alphaModFix/>
            </a:blip>
            <a:srcRect/>
            <a:stretch/>
          </p:blipFill>
          <p:spPr>
            <a:xfrm>
              <a:off x="1553722" y="701636"/>
              <a:ext cx="3619142" cy="3395443"/>
            </a:xfrm>
            <a:prstGeom prst="rect">
              <a:avLst/>
            </a:prstGeom>
            <a:noFill/>
            <a:ln>
              <a:noFill/>
            </a:ln>
          </p:spPr>
        </p:pic>
        <p:pic>
          <p:nvPicPr>
            <p:cNvPr id="1389" name="Google Shape;1389;p189" descr="Screenshot of 2021-22 “Dependency Determination” view for corrections continued." title="2021-22 “Dependency Determination” view for corrections continued"/>
            <p:cNvPicPr preferRelativeResize="0"/>
            <p:nvPr/>
          </p:nvPicPr>
          <p:blipFill rotWithShape="1">
            <a:blip r:embed="rId4">
              <a:alphaModFix/>
            </a:blip>
            <a:srcRect/>
            <a:stretch/>
          </p:blipFill>
          <p:spPr>
            <a:xfrm>
              <a:off x="7031304" y="701636"/>
              <a:ext cx="3620396" cy="2325099"/>
            </a:xfrm>
            <a:prstGeom prst="rect">
              <a:avLst/>
            </a:prstGeom>
            <a:noFill/>
            <a:ln>
              <a:noFill/>
            </a:ln>
          </p:spPr>
        </p:pic>
      </p:grpSp>
      <p:sp>
        <p:nvSpPr>
          <p:cNvPr id="1390" name="Google Shape;1390;p189"/>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136</a:t>
            </a:fld>
            <a:endParaRPr sz="110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grpSp>
        <p:nvGrpSpPr>
          <p:cNvPr id="1396" name="Google Shape;1396;p190" descr="Screenshot of 2021-22 “Parent Demographics Information” view for corrections." title="2021-22 “Parent Demographics Information” view for corrections"/>
          <p:cNvGrpSpPr/>
          <p:nvPr/>
        </p:nvGrpSpPr>
        <p:grpSpPr>
          <a:xfrm>
            <a:off x="1176668" y="525864"/>
            <a:ext cx="6809620" cy="2222651"/>
            <a:chOff x="1568890" y="701152"/>
            <a:chExt cx="9079494" cy="2963535"/>
          </a:xfrm>
        </p:grpSpPr>
        <p:pic>
          <p:nvPicPr>
            <p:cNvPr id="1397" name="Google Shape;1397;p190" descr="Screenshot of 2021-22 “Parent Demographics Information” view for corrections." title="2021-22 “Parent Demographics Information” view for corrections"/>
            <p:cNvPicPr preferRelativeResize="0"/>
            <p:nvPr/>
          </p:nvPicPr>
          <p:blipFill rotWithShape="1">
            <a:blip r:embed="rId3">
              <a:alphaModFix/>
            </a:blip>
            <a:srcRect/>
            <a:stretch/>
          </p:blipFill>
          <p:spPr>
            <a:xfrm>
              <a:off x="1568890" y="701152"/>
              <a:ext cx="3605369" cy="2963535"/>
            </a:xfrm>
            <a:prstGeom prst="rect">
              <a:avLst/>
            </a:prstGeom>
            <a:noFill/>
            <a:ln>
              <a:noFill/>
            </a:ln>
          </p:spPr>
        </p:pic>
        <p:pic>
          <p:nvPicPr>
            <p:cNvPr id="1398" name="Google Shape;1398;p190" descr="Screenshot of 2021-22 “Parent Demographics Information” view for corrections continued." title="2021-22 “Parent Demographics Information” view for corrections continued"/>
            <p:cNvPicPr preferRelativeResize="0"/>
            <p:nvPr/>
          </p:nvPicPr>
          <p:blipFill rotWithShape="1">
            <a:blip r:embed="rId4">
              <a:alphaModFix/>
            </a:blip>
            <a:srcRect/>
            <a:stretch/>
          </p:blipFill>
          <p:spPr>
            <a:xfrm>
              <a:off x="7005893" y="701152"/>
              <a:ext cx="3642491" cy="2325307"/>
            </a:xfrm>
            <a:prstGeom prst="rect">
              <a:avLst/>
            </a:prstGeom>
            <a:noFill/>
            <a:ln>
              <a:noFill/>
            </a:ln>
          </p:spPr>
        </p:pic>
      </p:grpSp>
      <p:sp>
        <p:nvSpPr>
          <p:cNvPr id="1399" name="Google Shape;1399;p190"/>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137</a:t>
            </a:fld>
            <a:endParaRPr sz="110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grpSp>
        <p:nvGrpSpPr>
          <p:cNvPr id="1405" name="Google Shape;1405;p191" descr="Screenshot of 2021-22 “Parent Financial Information” view for corrections.&#10;&#10;Note: The Schedule 1 question and associated help text, highlighted with a red box in the screenshot, have been updated to include all of the exceptions to answering this question. For the 21-22 cycle, capital gains and losses have been removed from the list of exceptions; reporting of virtual currency has been added.&#10; &#10;In addition, the Schedule 1 question is now a field that can be transferred from the IRS DRT. &#10; &#10;The Schedule 1 question may or may not be enabled based on previously answered questions. " title="2021-22 “Parent Financial Information” view for corrections"/>
          <p:cNvGrpSpPr/>
          <p:nvPr/>
        </p:nvGrpSpPr>
        <p:grpSpPr>
          <a:xfrm>
            <a:off x="1179009" y="545349"/>
            <a:ext cx="6811358" cy="3857881"/>
            <a:chOff x="1572012" y="727132"/>
            <a:chExt cx="9081810" cy="5143842"/>
          </a:xfrm>
        </p:grpSpPr>
        <p:pic>
          <p:nvPicPr>
            <p:cNvPr id="1406" name="Google Shape;1406;p191" descr="Screenshot of 2021-22 “Parent Financial Information” view for corrections.&#10;&#10;Note: The Schedule 1 question and associated help text have been updated to include all of the exceptions to answering this question. For the 21-22 cycle, capital gains and losses have been removed from the list of exceptions; reporting of virtual currency has been added.&#10; &#10;In addition, the Schedule 1 question is now a field that can be transferred from the IRS DRT. &#10; &#10;The Schedule 1 question may or may not be enabled based on previously answered questions. &#10;" title="2021-22 “Parent Financial Information” view for corrections"/>
            <p:cNvPicPr preferRelativeResize="0"/>
            <p:nvPr/>
          </p:nvPicPr>
          <p:blipFill rotWithShape="1">
            <a:blip r:embed="rId3">
              <a:alphaModFix/>
            </a:blip>
            <a:srcRect/>
            <a:stretch/>
          </p:blipFill>
          <p:spPr>
            <a:xfrm>
              <a:off x="1572012" y="727132"/>
              <a:ext cx="3597780" cy="4064607"/>
            </a:xfrm>
            <a:prstGeom prst="rect">
              <a:avLst/>
            </a:prstGeom>
            <a:noFill/>
            <a:ln>
              <a:noFill/>
            </a:ln>
          </p:spPr>
        </p:pic>
        <p:sp>
          <p:nvSpPr>
            <p:cNvPr id="1407" name="Google Shape;1407;p191" descr=" " title=" "/>
            <p:cNvSpPr/>
            <p:nvPr/>
          </p:nvSpPr>
          <p:spPr>
            <a:xfrm>
              <a:off x="1861831" y="4187324"/>
              <a:ext cx="2348662" cy="466770"/>
            </a:xfrm>
            <a:prstGeom prst="rect">
              <a:avLst/>
            </a:prstGeom>
            <a:noFill/>
            <a:ln w="9525"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408" name="Google Shape;1408;p191" descr="Screenshot of 2021-22 “Parent Financial Information” view for corrections continued.&#10;&#10;Note: The Schedule 1 question and associated help text have been updated to include all of the exceptions to answering this question. For the 21-22 cycle, capital gains and losses have been removed from the list of exceptions; reporting of virtual currency has been added.&#10; &#10;In addition, the Schedule 1 question is now a field that can be transferred from the IRS DRT. &#10; &#10;The Schedule 1 question may or may not be enabled based on previously answered questions. &#10;" title="2021-22 “Parent Financial Information” view for corrections continued"/>
            <p:cNvPicPr preferRelativeResize="0"/>
            <p:nvPr/>
          </p:nvPicPr>
          <p:blipFill rotWithShape="1">
            <a:blip r:embed="rId4">
              <a:alphaModFix/>
            </a:blip>
            <a:srcRect/>
            <a:stretch/>
          </p:blipFill>
          <p:spPr>
            <a:xfrm>
              <a:off x="6985471" y="727132"/>
              <a:ext cx="3668351" cy="5143842"/>
            </a:xfrm>
            <a:prstGeom prst="rect">
              <a:avLst/>
            </a:prstGeom>
            <a:noFill/>
            <a:ln>
              <a:noFill/>
            </a:ln>
          </p:spPr>
        </p:pic>
      </p:grpSp>
      <p:sp>
        <p:nvSpPr>
          <p:cNvPr id="1409" name="Google Shape;1409;p191"/>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138</a:t>
            </a:fld>
            <a:endParaRPr sz="110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pic>
        <p:nvPicPr>
          <p:cNvPr id="1415" name="Google Shape;1415;p192" descr="Screenshot of 2021-22 “Parent Financial Information” view for corrections continued - 1." title="2021-22 “Parent Financial Information” view for corrections continued - 1"/>
          <p:cNvPicPr preferRelativeResize="0"/>
          <p:nvPr/>
        </p:nvPicPr>
        <p:blipFill rotWithShape="1">
          <a:blip r:embed="rId3">
            <a:alphaModFix/>
          </a:blip>
          <a:srcRect/>
          <a:stretch/>
        </p:blipFill>
        <p:spPr>
          <a:xfrm>
            <a:off x="2518886" y="517906"/>
            <a:ext cx="4106229" cy="2453893"/>
          </a:xfrm>
          <a:prstGeom prst="rect">
            <a:avLst/>
          </a:prstGeom>
          <a:noFill/>
          <a:ln>
            <a:noFill/>
          </a:ln>
        </p:spPr>
      </p:pic>
      <p:sp>
        <p:nvSpPr>
          <p:cNvPr id="1416" name="Google Shape;1416;p192"/>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139</a:t>
            </a:fld>
            <a:endParaRPr sz="11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67" descr="Screenshot of 2021-22 “Disclaimer” view.&#10;.&#10;" title="2021-22 “Disclaimer” view"/>
          <p:cNvPicPr preferRelativeResize="0"/>
          <p:nvPr/>
        </p:nvPicPr>
        <p:blipFill rotWithShape="1">
          <a:blip r:embed="rId3">
            <a:alphaModFix/>
          </a:blip>
          <a:srcRect/>
          <a:stretch/>
        </p:blipFill>
        <p:spPr>
          <a:xfrm>
            <a:off x="2532855" y="531628"/>
            <a:ext cx="4084607" cy="3372616"/>
          </a:xfrm>
          <a:prstGeom prst="rect">
            <a:avLst/>
          </a:prstGeom>
          <a:noFill/>
          <a:ln>
            <a:noFill/>
          </a:ln>
        </p:spPr>
      </p:pic>
      <p:sp>
        <p:nvSpPr>
          <p:cNvPr id="505" name="Google Shape;505;p67"/>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14</a:t>
            </a:fld>
            <a:endParaRPr sz="110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grpSp>
        <p:nvGrpSpPr>
          <p:cNvPr id="1422" name="Google Shape;1422;p193" descr="Screenshot of 2021-22 “Student Financial Information” view for corrections.&#10;&#10;Note: The Schedule 1 question and associated help text, highlighted with a red box in the screenshot, have been updated to include all of the exceptions to answering this question. For the 21-22 cycle, capital gains and losses have been removed from the list of exceptions; reporting of virtual currency has been added.&#10; &#10;In addition, the Schedule 1 question is now a field that can be transferred from the IRS DRT. &#10; &#10;The Schedule 1 question may or may not be enabled based on previously answered questions. " title="2021-22 “Student Financial Information” view for corrections"/>
          <p:cNvGrpSpPr/>
          <p:nvPr/>
        </p:nvGrpSpPr>
        <p:grpSpPr>
          <a:xfrm>
            <a:off x="1140198" y="508081"/>
            <a:ext cx="6843817" cy="3192049"/>
            <a:chOff x="1520264" y="677442"/>
            <a:chExt cx="9125089" cy="4256065"/>
          </a:xfrm>
        </p:grpSpPr>
        <p:pic>
          <p:nvPicPr>
            <p:cNvPr id="1423" name="Google Shape;1423;p193" descr="Screenshot of 2021-22 “Student Financial Information” view for corrections.&#10;&#10;Note: The Schedule 1 question and associated help text have been updated to include all of the exceptions to answering this question. For the 21-22 cycle, capital gains and losses have been removed from the list of exceptions; reporting of virtual currency has been added.&#10; &#10;In addition, the Schedule 1 question is now a field that can be transferred from the IRS DRT. &#10; &#10;The Schedule 1 question may or may not be enabled based on previously answered questions. &#10;" title="2021-22 “Student Financial Information” view for corrections"/>
            <p:cNvPicPr preferRelativeResize="0"/>
            <p:nvPr/>
          </p:nvPicPr>
          <p:blipFill rotWithShape="1">
            <a:blip r:embed="rId3">
              <a:alphaModFix/>
            </a:blip>
            <a:srcRect/>
            <a:stretch/>
          </p:blipFill>
          <p:spPr>
            <a:xfrm>
              <a:off x="1520264" y="677442"/>
              <a:ext cx="3647023" cy="4085944"/>
            </a:xfrm>
            <a:prstGeom prst="rect">
              <a:avLst/>
            </a:prstGeom>
            <a:noFill/>
            <a:ln>
              <a:noFill/>
            </a:ln>
          </p:spPr>
        </p:pic>
        <p:pic>
          <p:nvPicPr>
            <p:cNvPr id="1424" name="Google Shape;1424;p193" descr="Red box highlighting Schedule 1 question and help text." title=" "/>
            <p:cNvPicPr preferRelativeResize="0"/>
            <p:nvPr/>
          </p:nvPicPr>
          <p:blipFill rotWithShape="1">
            <a:blip r:embed="rId4">
              <a:alphaModFix/>
            </a:blip>
            <a:srcRect/>
            <a:stretch/>
          </p:blipFill>
          <p:spPr>
            <a:xfrm>
              <a:off x="1782726" y="3919976"/>
              <a:ext cx="2440146" cy="510257"/>
            </a:xfrm>
            <a:prstGeom prst="rect">
              <a:avLst/>
            </a:prstGeom>
            <a:noFill/>
            <a:ln>
              <a:noFill/>
            </a:ln>
          </p:spPr>
        </p:pic>
        <p:pic>
          <p:nvPicPr>
            <p:cNvPr id="1425" name="Google Shape;1425;p193" descr="Screenshot of 2021-22 “Student Financial Information” view for corrections continued.&#10;&#10;Note: The Schedule 1 question and associated help text have been updated to include all of the exceptions to answering this question. For the 21-22 cycle, capital gains and losses have been removed from the list of exceptions; reporting of virtual currency has been added.&#10; &#10;In addition, the Schedule 1 question is now a field that can be transferred from the IRS DRT. &#10; &#10;The Schedule 1 question may or may not be enabled based on previously answered questions. &#10;" title="2021-22 “Student Financial Information” view for corrections continued"/>
            <p:cNvPicPr preferRelativeResize="0"/>
            <p:nvPr/>
          </p:nvPicPr>
          <p:blipFill rotWithShape="1">
            <a:blip r:embed="rId5">
              <a:alphaModFix/>
            </a:blip>
            <a:srcRect/>
            <a:stretch/>
          </p:blipFill>
          <p:spPr>
            <a:xfrm>
              <a:off x="7036082" y="677442"/>
              <a:ext cx="3609271" cy="4256065"/>
            </a:xfrm>
            <a:prstGeom prst="rect">
              <a:avLst/>
            </a:prstGeom>
            <a:noFill/>
            <a:ln>
              <a:noFill/>
            </a:ln>
          </p:spPr>
        </p:pic>
      </p:grpSp>
      <p:sp>
        <p:nvSpPr>
          <p:cNvPr id="1426" name="Google Shape;1426;p193"/>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140</a:t>
            </a:fld>
            <a:endParaRPr sz="110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pic>
        <p:nvPicPr>
          <p:cNvPr id="1432" name="Google Shape;1432;p194" descr="Screenshot of 2021-22 “Student Financial Information” view for corrections continued - 1." title="2021-22 “Student Financial Information” view for corrections continued - 1"/>
          <p:cNvPicPr preferRelativeResize="0"/>
          <p:nvPr/>
        </p:nvPicPr>
        <p:blipFill rotWithShape="1">
          <a:blip r:embed="rId3">
            <a:alphaModFix/>
          </a:blip>
          <a:srcRect/>
          <a:stretch/>
        </p:blipFill>
        <p:spPr>
          <a:xfrm>
            <a:off x="2536455" y="524717"/>
            <a:ext cx="4071090" cy="2537460"/>
          </a:xfrm>
          <a:prstGeom prst="rect">
            <a:avLst/>
          </a:prstGeom>
          <a:noFill/>
          <a:ln>
            <a:noFill/>
          </a:ln>
        </p:spPr>
      </p:pic>
      <p:sp>
        <p:nvSpPr>
          <p:cNvPr id="1433" name="Google Shape;1433;p194"/>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141</a:t>
            </a:fld>
            <a:endParaRPr sz="110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pic>
        <p:nvPicPr>
          <p:cNvPr id="1439" name="Google Shape;1439;p195" descr="Screenshot of 2021-22 “List of Changes” view for corrections.&#10;" title="2021-22 “List of Changes” view for corrections."/>
          <p:cNvPicPr preferRelativeResize="0"/>
          <p:nvPr/>
        </p:nvPicPr>
        <p:blipFill rotWithShape="1">
          <a:blip r:embed="rId3">
            <a:alphaModFix/>
          </a:blip>
          <a:srcRect/>
          <a:stretch/>
        </p:blipFill>
        <p:spPr>
          <a:xfrm>
            <a:off x="2507579" y="519439"/>
            <a:ext cx="4111188" cy="4294439"/>
          </a:xfrm>
          <a:prstGeom prst="rect">
            <a:avLst/>
          </a:prstGeom>
          <a:noFill/>
          <a:ln>
            <a:noFill/>
          </a:ln>
        </p:spPr>
      </p:pic>
      <p:sp>
        <p:nvSpPr>
          <p:cNvPr id="1440" name="Google Shape;1440;p195"/>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142</a:t>
            </a:fld>
            <a:endParaRPr sz="110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pic>
        <p:nvPicPr>
          <p:cNvPr id="1446" name="Google Shape;1446;p196" descr="Screenshot of 2021-22 “Sign &amp; Submit” view for corrections for the applicant." title="2021-22 “Sign &amp; Submit” view for corrections for the applicant."/>
          <p:cNvPicPr preferRelativeResize="0"/>
          <p:nvPr/>
        </p:nvPicPr>
        <p:blipFill rotWithShape="1">
          <a:blip r:embed="rId3">
            <a:alphaModFix/>
          </a:blip>
          <a:srcRect/>
          <a:stretch/>
        </p:blipFill>
        <p:spPr>
          <a:xfrm>
            <a:off x="2522238" y="544442"/>
            <a:ext cx="4099525" cy="3533144"/>
          </a:xfrm>
          <a:prstGeom prst="rect">
            <a:avLst/>
          </a:prstGeom>
          <a:noFill/>
          <a:ln>
            <a:noFill/>
          </a:ln>
        </p:spPr>
      </p:pic>
      <p:sp>
        <p:nvSpPr>
          <p:cNvPr id="1447" name="Google Shape;1447;p196"/>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143</a:t>
            </a:fld>
            <a:endParaRPr sz="110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pic>
        <p:nvPicPr>
          <p:cNvPr id="1453" name="Google Shape;1453;p197" descr="Screenshot of 2021-22 “Sign &amp; Submit” view for corrections for the parent." title="2021-22 “Sign &amp; Submit” view for corrections for the parent"/>
          <p:cNvPicPr preferRelativeResize="0"/>
          <p:nvPr/>
        </p:nvPicPr>
        <p:blipFill rotWithShape="1">
          <a:blip r:embed="rId3">
            <a:alphaModFix/>
          </a:blip>
          <a:srcRect/>
          <a:stretch/>
        </p:blipFill>
        <p:spPr>
          <a:xfrm>
            <a:off x="2533120" y="535406"/>
            <a:ext cx="4077761" cy="3504965"/>
          </a:xfrm>
          <a:prstGeom prst="rect">
            <a:avLst/>
          </a:prstGeom>
          <a:noFill/>
          <a:ln>
            <a:noFill/>
          </a:ln>
        </p:spPr>
      </p:pic>
      <p:sp>
        <p:nvSpPr>
          <p:cNvPr id="1454" name="Google Shape;1454;p197"/>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144</a:t>
            </a:fld>
            <a:endParaRPr sz="110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pic>
        <p:nvPicPr>
          <p:cNvPr id="1460" name="Google Shape;1460;p198" descr="Screenshot of 2021-22 “Confirmation” view for corrections." title="2021-22 “Confirmation” view for corrections."/>
          <p:cNvPicPr preferRelativeResize="0"/>
          <p:nvPr/>
        </p:nvPicPr>
        <p:blipFill rotWithShape="1">
          <a:blip r:embed="rId3">
            <a:alphaModFix/>
          </a:blip>
          <a:srcRect/>
          <a:stretch/>
        </p:blipFill>
        <p:spPr>
          <a:xfrm>
            <a:off x="2978401" y="525280"/>
            <a:ext cx="3187199" cy="4561235"/>
          </a:xfrm>
          <a:prstGeom prst="rect">
            <a:avLst/>
          </a:prstGeom>
          <a:noFill/>
          <a:ln>
            <a:noFill/>
          </a:ln>
        </p:spPr>
      </p:pic>
      <p:sp>
        <p:nvSpPr>
          <p:cNvPr id="1461" name="Google Shape;1461;p198"/>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145</a:t>
            </a:fld>
            <a:endParaRPr sz="110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Google Shape;1467;p199"/>
          <p:cNvSpPr txBox="1"/>
          <p:nvPr/>
        </p:nvSpPr>
        <p:spPr>
          <a:xfrm>
            <a:off x="228600" y="742951"/>
            <a:ext cx="8686800" cy="388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0" marR="0" lvl="0" indent="0" algn="l" rtl="0">
              <a:spcBef>
                <a:spcPts val="800"/>
              </a:spcBef>
              <a:spcAft>
                <a:spcPts val="0"/>
              </a:spcAft>
              <a:buClr>
                <a:srgbClr val="103C53"/>
              </a:buClr>
              <a:buSzPts val="4000"/>
              <a:buFont typeface="Arial"/>
              <a:buNone/>
            </a:pPr>
            <a:r>
              <a:rPr lang="en" sz="4000">
                <a:solidFill>
                  <a:srgbClr val="103C53"/>
                </a:solidFill>
                <a:latin typeface="Arial"/>
                <a:ea typeface="Arial"/>
                <a:cs typeface="Arial"/>
                <a:sym typeface="Arial"/>
              </a:rPr>
              <a:t>Student Aid Report (SAR)</a:t>
            </a:r>
            <a:endParaRPr sz="1100"/>
          </a:p>
          <a:p>
            <a:pPr marL="254000" marR="0" lvl="0" indent="-50800" algn="l" rtl="0">
              <a:spcBef>
                <a:spcPts val="60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sp>
        <p:nvSpPr>
          <p:cNvPr id="1468" name="Google Shape;1468;p199"/>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146</a:t>
            </a:fld>
            <a:endParaRPr sz="110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grpSp>
        <p:nvGrpSpPr>
          <p:cNvPr id="1474" name="Google Shape;1474;p200" descr="Screenshot of 2021-22 “My FAFSA” view with a red box around the section of the screen where the user can select “View or Print your Student Aid Report (SAR)”" title="2021-22 “My FAFSA” view where the user can select “View or Print your Student Aid Report (SAR)”"/>
          <p:cNvGrpSpPr/>
          <p:nvPr/>
        </p:nvGrpSpPr>
        <p:grpSpPr>
          <a:xfrm>
            <a:off x="1166834" y="530650"/>
            <a:ext cx="7490162" cy="3802117"/>
            <a:chOff x="1555779" y="707534"/>
            <a:chExt cx="9986882" cy="5069489"/>
          </a:xfrm>
        </p:grpSpPr>
        <p:pic>
          <p:nvPicPr>
            <p:cNvPr id="1475" name="Google Shape;1475;p200" descr="Screenshot of 2021-22 “My FAFSA” view where the user can select “View or Print your Student Aid Report (SAR)”." title="2021-22 “My FAFSA” view where the user can select “View or Print your Student Aid Report (SAR)”"/>
            <p:cNvPicPr preferRelativeResize="0"/>
            <p:nvPr/>
          </p:nvPicPr>
          <p:blipFill rotWithShape="1">
            <a:blip r:embed="rId3">
              <a:alphaModFix/>
            </a:blip>
            <a:srcRect/>
            <a:stretch/>
          </p:blipFill>
          <p:spPr>
            <a:xfrm>
              <a:off x="1555779" y="707534"/>
              <a:ext cx="3581272" cy="5069489"/>
            </a:xfrm>
            <a:prstGeom prst="rect">
              <a:avLst/>
            </a:prstGeom>
            <a:noFill/>
            <a:ln>
              <a:noFill/>
            </a:ln>
          </p:spPr>
        </p:pic>
        <p:sp>
          <p:nvSpPr>
            <p:cNvPr id="1476" name="Google Shape;1476;p200" descr=" " title=" "/>
            <p:cNvSpPr/>
            <p:nvPr/>
          </p:nvSpPr>
          <p:spPr>
            <a:xfrm>
              <a:off x="1763486" y="3243943"/>
              <a:ext cx="3178628" cy="478971"/>
            </a:xfrm>
            <a:prstGeom prst="rect">
              <a:avLst/>
            </a:prstGeom>
            <a:noFill/>
            <a:ln w="127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477" name="Google Shape;1477;p200" descr="Screenshot of 2021-22 “My FAFSA” view where the user can select “View or Print your Student Aid Report (SAR)” close up." title="2021-22 “My FAFSA” view where the user can select “View or Print your Student Aid Report (SAR)” close up"/>
            <p:cNvPicPr preferRelativeResize="0"/>
            <p:nvPr/>
          </p:nvPicPr>
          <p:blipFill rotWithShape="1">
            <a:blip r:embed="rId4">
              <a:alphaModFix/>
            </a:blip>
            <a:srcRect/>
            <a:stretch/>
          </p:blipFill>
          <p:spPr>
            <a:xfrm>
              <a:off x="6392871" y="2541177"/>
              <a:ext cx="5149790" cy="776181"/>
            </a:xfrm>
            <a:prstGeom prst="rect">
              <a:avLst/>
            </a:prstGeom>
            <a:noFill/>
            <a:ln>
              <a:noFill/>
            </a:ln>
          </p:spPr>
        </p:pic>
        <p:sp>
          <p:nvSpPr>
            <p:cNvPr id="1478" name="Google Shape;1478;p200" descr=" " title=" "/>
            <p:cNvSpPr/>
            <p:nvPr/>
          </p:nvSpPr>
          <p:spPr>
            <a:xfrm>
              <a:off x="6223591" y="2739264"/>
              <a:ext cx="333153" cy="209499"/>
            </a:xfrm>
            <a:prstGeom prst="rightArrow">
              <a:avLst>
                <a:gd name="adj1" fmla="val 50000"/>
                <a:gd name="adj2" fmla="val 50000"/>
              </a:avLst>
            </a:prstGeom>
            <a:solidFill>
              <a:srgbClr val="FF0000"/>
            </a:solidFill>
            <a:ln w="9525"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sp>
        <p:nvSpPr>
          <p:cNvPr id="1479" name="Google Shape;1479;p200"/>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147</a:t>
            </a:fld>
            <a:endParaRPr sz="110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grpSp>
        <p:nvGrpSpPr>
          <p:cNvPr id="1485" name="Google Shape;1485;p201" descr="Screenshot of 2021-22 “Processed Information” within the SAR view." title="2021-22 “Processed Information” within the SAR view"/>
          <p:cNvGrpSpPr/>
          <p:nvPr/>
        </p:nvGrpSpPr>
        <p:grpSpPr>
          <a:xfrm>
            <a:off x="1177467" y="554148"/>
            <a:ext cx="6825158" cy="3862882"/>
            <a:chOff x="1569956" y="738864"/>
            <a:chExt cx="9100211" cy="5150510"/>
          </a:xfrm>
        </p:grpSpPr>
        <p:pic>
          <p:nvPicPr>
            <p:cNvPr id="1486" name="Google Shape;1486;p201" descr="Screenshot of 2021-22 “Processed Information” within the SAR view." title="2021-22 “Processed Information” within the SAR view"/>
            <p:cNvPicPr preferRelativeResize="0"/>
            <p:nvPr/>
          </p:nvPicPr>
          <p:blipFill rotWithShape="1">
            <a:blip r:embed="rId3">
              <a:alphaModFix/>
            </a:blip>
            <a:srcRect/>
            <a:stretch/>
          </p:blipFill>
          <p:spPr>
            <a:xfrm>
              <a:off x="1569956" y="738864"/>
              <a:ext cx="3604556" cy="5150510"/>
            </a:xfrm>
            <a:prstGeom prst="rect">
              <a:avLst/>
            </a:prstGeom>
            <a:noFill/>
            <a:ln>
              <a:noFill/>
            </a:ln>
          </p:spPr>
        </p:pic>
        <p:pic>
          <p:nvPicPr>
            <p:cNvPr id="1487" name="Google Shape;1487;p201" descr="Screenshot of 2021-22 “Processed Information” within the SAR view continued. " title="2021-22 “Processed Information” within the SAR view continued"/>
            <p:cNvPicPr preferRelativeResize="0"/>
            <p:nvPr/>
          </p:nvPicPr>
          <p:blipFill rotWithShape="1">
            <a:blip r:embed="rId4">
              <a:alphaModFix/>
            </a:blip>
            <a:srcRect/>
            <a:stretch/>
          </p:blipFill>
          <p:spPr>
            <a:xfrm>
              <a:off x="7037075" y="738864"/>
              <a:ext cx="3633092" cy="5145547"/>
            </a:xfrm>
            <a:prstGeom prst="rect">
              <a:avLst/>
            </a:prstGeom>
            <a:noFill/>
            <a:ln>
              <a:noFill/>
            </a:ln>
          </p:spPr>
        </p:pic>
      </p:grpSp>
      <p:sp>
        <p:nvSpPr>
          <p:cNvPr id="1488" name="Google Shape;1488;p201"/>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148</a:t>
            </a:fld>
            <a:endParaRPr sz="110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grpSp>
        <p:nvGrpSpPr>
          <p:cNvPr id="1494" name="Google Shape;1494;p202" descr="Screenshot of 2021-22 “Processed Information” within the SAR view continued" title="2021-22 “Processed Information” within the SAR view continued - 1"/>
          <p:cNvGrpSpPr/>
          <p:nvPr/>
        </p:nvGrpSpPr>
        <p:grpSpPr>
          <a:xfrm>
            <a:off x="1161517" y="525281"/>
            <a:ext cx="6825374" cy="3881915"/>
            <a:chOff x="1548689" y="700374"/>
            <a:chExt cx="9100499" cy="5175886"/>
          </a:xfrm>
        </p:grpSpPr>
        <p:pic>
          <p:nvPicPr>
            <p:cNvPr id="1495" name="Google Shape;1495;p202" descr="Screenshot of 2021-22 “Processed Information” within the SAR view continued - 1." title="2021-22 “Processed Information” within the SAR view continued - 1"/>
            <p:cNvPicPr preferRelativeResize="0"/>
            <p:nvPr/>
          </p:nvPicPr>
          <p:blipFill rotWithShape="1">
            <a:blip r:embed="rId3">
              <a:alphaModFix/>
            </a:blip>
            <a:srcRect/>
            <a:stretch/>
          </p:blipFill>
          <p:spPr>
            <a:xfrm>
              <a:off x="1548689" y="700374"/>
              <a:ext cx="3616691" cy="5175886"/>
            </a:xfrm>
            <a:prstGeom prst="rect">
              <a:avLst/>
            </a:prstGeom>
            <a:noFill/>
            <a:ln>
              <a:noFill/>
            </a:ln>
          </p:spPr>
        </p:pic>
        <p:pic>
          <p:nvPicPr>
            <p:cNvPr id="1496" name="Google Shape;1496;p202" descr="Screenshot of 2021-22 “Processed Information” within the SAR view continued - 1 continued." title="2021-22 “Processed Information” within the SAR view continued - 1 continued"/>
            <p:cNvPicPr preferRelativeResize="0"/>
            <p:nvPr/>
          </p:nvPicPr>
          <p:blipFill rotWithShape="1">
            <a:blip r:embed="rId4">
              <a:alphaModFix/>
            </a:blip>
            <a:srcRect/>
            <a:stretch/>
          </p:blipFill>
          <p:spPr>
            <a:xfrm>
              <a:off x="7049267" y="700374"/>
              <a:ext cx="3599921" cy="5175886"/>
            </a:xfrm>
            <a:prstGeom prst="rect">
              <a:avLst/>
            </a:prstGeom>
            <a:noFill/>
            <a:ln>
              <a:noFill/>
            </a:ln>
          </p:spPr>
        </p:pic>
      </p:grpSp>
      <p:sp>
        <p:nvSpPr>
          <p:cNvPr id="1497" name="Google Shape;1497;p202"/>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149</a:t>
            </a:fld>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68" descr="Screenshot of 2021-22 “Get Started” view.&#10;" title="2021-22 “Get Started” view."/>
          <p:cNvPicPr preferRelativeResize="0"/>
          <p:nvPr/>
        </p:nvPicPr>
        <p:blipFill rotWithShape="1">
          <a:blip r:embed="rId3">
            <a:alphaModFix/>
          </a:blip>
          <a:srcRect/>
          <a:stretch/>
        </p:blipFill>
        <p:spPr>
          <a:xfrm>
            <a:off x="2550695" y="517288"/>
            <a:ext cx="4114800" cy="4469609"/>
          </a:xfrm>
          <a:prstGeom prst="rect">
            <a:avLst/>
          </a:prstGeom>
          <a:noFill/>
          <a:ln>
            <a:noFill/>
          </a:ln>
        </p:spPr>
      </p:pic>
      <p:sp>
        <p:nvSpPr>
          <p:cNvPr id="512" name="Google Shape;512;p68"/>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15</a:t>
            </a:fld>
            <a:endParaRPr sz="110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03" name="Google Shape;1503;p203" descr="Screenshot of 2021-22 “Processed Information” within the SAR view continued - 2.&#10;&#10;Note:  Markers are shown on this slide to indicate changes made to the application." title="2021-22 “Processed Information” within the SAR view continued - 2"/>
          <p:cNvGrpSpPr/>
          <p:nvPr/>
        </p:nvGrpSpPr>
        <p:grpSpPr>
          <a:xfrm>
            <a:off x="1145569" y="519963"/>
            <a:ext cx="6839481" cy="3909844"/>
            <a:chOff x="1527426" y="693284"/>
            <a:chExt cx="9119308" cy="5213125"/>
          </a:xfrm>
        </p:grpSpPr>
        <p:pic>
          <p:nvPicPr>
            <p:cNvPr id="1504" name="Google Shape;1504;p203" descr="Screenshot of 2021-22 “Processed Information” within the SAR view continued - 2.&#10;&#10;Note:  Markers are shown on this slide to indicate changes made to the application.&#10;" title="2021-22 “Processed Information” within the SAR view continued - 2"/>
            <p:cNvPicPr preferRelativeResize="0"/>
            <p:nvPr/>
          </p:nvPicPr>
          <p:blipFill rotWithShape="1">
            <a:blip r:embed="rId3">
              <a:alphaModFix/>
            </a:blip>
            <a:srcRect/>
            <a:stretch/>
          </p:blipFill>
          <p:spPr>
            <a:xfrm>
              <a:off x="1527426" y="693285"/>
              <a:ext cx="3604556" cy="5158519"/>
            </a:xfrm>
            <a:prstGeom prst="rect">
              <a:avLst/>
            </a:prstGeom>
            <a:noFill/>
            <a:ln>
              <a:noFill/>
            </a:ln>
          </p:spPr>
        </p:pic>
        <p:pic>
          <p:nvPicPr>
            <p:cNvPr id="1505" name="Google Shape;1505;p203" descr="Screenshot of 2021-22 “Processed Information” within the SAR view continued - 2 continued.&#10;&#10;Note:  Markers are shown on this slide to indicate changes made to the application.&#10;" title="2021-22 &quot;Processed Information&quot; within the SAR view continued - 2 continued"/>
            <p:cNvPicPr preferRelativeResize="0"/>
            <p:nvPr/>
          </p:nvPicPr>
          <p:blipFill rotWithShape="1">
            <a:blip r:embed="rId4">
              <a:alphaModFix/>
            </a:blip>
            <a:srcRect/>
            <a:stretch/>
          </p:blipFill>
          <p:spPr>
            <a:xfrm>
              <a:off x="7020913" y="693284"/>
              <a:ext cx="3625821" cy="5213125"/>
            </a:xfrm>
            <a:prstGeom prst="rect">
              <a:avLst/>
            </a:prstGeom>
            <a:noFill/>
            <a:ln>
              <a:noFill/>
            </a:ln>
          </p:spPr>
        </p:pic>
      </p:grpSp>
      <p:sp>
        <p:nvSpPr>
          <p:cNvPr id="1506" name="Google Shape;1506;p203"/>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150</a:t>
            </a:fld>
            <a:endParaRPr sz="110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511"/>
        <p:cNvGrpSpPr/>
        <p:nvPr/>
      </p:nvGrpSpPr>
      <p:grpSpPr>
        <a:xfrm>
          <a:off x="0" y="0"/>
          <a:ext cx="0" cy="0"/>
          <a:chOff x="0" y="0"/>
          <a:chExt cx="0" cy="0"/>
        </a:xfrm>
      </p:grpSpPr>
      <p:grpSp>
        <p:nvGrpSpPr>
          <p:cNvPr id="1512" name="Google Shape;1512;p204" descr="Screenshot of 2021-22 “Processed Information” within the SAR view continued - 3." title="2021-22 “Processed Information” within the SAR view continued - 3"/>
          <p:cNvGrpSpPr/>
          <p:nvPr/>
        </p:nvGrpSpPr>
        <p:grpSpPr>
          <a:xfrm>
            <a:off x="1156201" y="554093"/>
            <a:ext cx="6812902" cy="3911582"/>
            <a:chOff x="1541601" y="738791"/>
            <a:chExt cx="9083869" cy="5215442"/>
          </a:xfrm>
        </p:grpSpPr>
        <p:pic>
          <p:nvPicPr>
            <p:cNvPr id="1513" name="Google Shape;1513;p204" descr="Screenshot of 2021-22 “Processed Information” within the SAR view continued - 3." title="2021-22 “Processed Information” within the SAR view continued - 3"/>
            <p:cNvPicPr preferRelativeResize="0"/>
            <p:nvPr/>
          </p:nvPicPr>
          <p:blipFill rotWithShape="1">
            <a:blip r:embed="rId3">
              <a:alphaModFix/>
            </a:blip>
            <a:srcRect/>
            <a:stretch/>
          </p:blipFill>
          <p:spPr>
            <a:xfrm>
              <a:off x="1541601" y="738791"/>
              <a:ext cx="3610691" cy="5215442"/>
            </a:xfrm>
            <a:prstGeom prst="rect">
              <a:avLst/>
            </a:prstGeom>
            <a:noFill/>
            <a:ln>
              <a:noFill/>
            </a:ln>
          </p:spPr>
        </p:pic>
        <p:pic>
          <p:nvPicPr>
            <p:cNvPr id="1514" name="Google Shape;1514;p204" descr="Screenshot of 2021-22 “Processed Information” within the SAR view continued - 3." title="2021-22 “Processed Information” within the SAR view continued - 3 continued"/>
            <p:cNvPicPr preferRelativeResize="0"/>
            <p:nvPr/>
          </p:nvPicPr>
          <p:blipFill rotWithShape="1">
            <a:blip r:embed="rId4">
              <a:alphaModFix/>
            </a:blip>
            <a:srcRect/>
            <a:stretch/>
          </p:blipFill>
          <p:spPr>
            <a:xfrm>
              <a:off x="7032042" y="738791"/>
              <a:ext cx="3593428" cy="5178998"/>
            </a:xfrm>
            <a:prstGeom prst="rect">
              <a:avLst/>
            </a:prstGeom>
            <a:noFill/>
            <a:ln>
              <a:noFill/>
            </a:ln>
          </p:spPr>
        </p:pic>
      </p:grpSp>
      <p:sp>
        <p:nvSpPr>
          <p:cNvPr id="1515" name="Google Shape;1515;p204"/>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151</a:t>
            </a:fld>
            <a:endParaRPr sz="110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pic>
        <p:nvPicPr>
          <p:cNvPr id="1521" name="Google Shape;1521;p205" descr="Screenshot of 2021-22 “Processed Information” within the SAR view continued - 4." title="2021-22 “Processed Information” within the SAR view continued - 4"/>
          <p:cNvPicPr preferRelativeResize="0"/>
          <p:nvPr/>
        </p:nvPicPr>
        <p:blipFill rotWithShape="1">
          <a:blip r:embed="rId3">
            <a:alphaModFix/>
          </a:blip>
          <a:srcRect/>
          <a:stretch/>
        </p:blipFill>
        <p:spPr>
          <a:xfrm>
            <a:off x="2540780" y="525226"/>
            <a:ext cx="4062440" cy="4437330"/>
          </a:xfrm>
          <a:prstGeom prst="rect">
            <a:avLst/>
          </a:prstGeom>
          <a:noFill/>
          <a:ln>
            <a:noFill/>
          </a:ln>
        </p:spPr>
      </p:pic>
      <p:sp>
        <p:nvSpPr>
          <p:cNvPr id="1522" name="Google Shape;1522;p205"/>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152</a:t>
            </a:fld>
            <a:endParaRPr sz="110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206"/>
          <p:cNvSpPr txBox="1"/>
          <p:nvPr/>
        </p:nvSpPr>
        <p:spPr>
          <a:xfrm>
            <a:off x="228600" y="742951"/>
            <a:ext cx="8686800" cy="388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0" marR="0" lvl="0" indent="0" algn="l" rtl="0">
              <a:spcBef>
                <a:spcPts val="800"/>
              </a:spcBef>
              <a:spcAft>
                <a:spcPts val="0"/>
              </a:spcAft>
              <a:buClr>
                <a:srgbClr val="103C53"/>
              </a:buClr>
              <a:buSzPts val="4000"/>
              <a:buFont typeface="Arial"/>
              <a:buNone/>
            </a:pPr>
            <a:r>
              <a:rPr lang="en" sz="4000">
                <a:solidFill>
                  <a:srgbClr val="103C53"/>
                </a:solidFill>
                <a:latin typeface="Arial"/>
                <a:ea typeface="Arial"/>
                <a:cs typeface="Arial"/>
                <a:sym typeface="Arial"/>
              </a:rPr>
              <a:t>View Correction History</a:t>
            </a:r>
            <a:endParaRPr sz="1100"/>
          </a:p>
          <a:p>
            <a:pPr marL="254000" marR="0" lvl="0" indent="-50800" algn="l" rtl="0">
              <a:spcBef>
                <a:spcPts val="60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sp>
        <p:nvSpPr>
          <p:cNvPr id="1529" name="Google Shape;1529;p206"/>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153</a:t>
            </a:fld>
            <a:endParaRPr sz="110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grpSp>
        <p:nvGrpSpPr>
          <p:cNvPr id="1535" name="Google Shape;1535;p207" descr="Screenshot of 2021-22 “My FAFSA” view where the user can select “View Correction History”. A red box in the screenshot highlights the View Correction History link." title="2021-22 “My FAFSA” view where the user can select “View Correction History”"/>
          <p:cNvGrpSpPr/>
          <p:nvPr/>
        </p:nvGrpSpPr>
        <p:grpSpPr>
          <a:xfrm>
            <a:off x="1152372" y="514702"/>
            <a:ext cx="7536154" cy="3839331"/>
            <a:chOff x="1536496" y="686269"/>
            <a:chExt cx="10048205" cy="5119108"/>
          </a:xfrm>
        </p:grpSpPr>
        <p:pic>
          <p:nvPicPr>
            <p:cNvPr id="1536" name="Google Shape;1536;p207" descr="Screenshot of 2021-22 “My FAFSA” view where the user can select “View Correction History”." title="2021-22 “My FAFSA” view where the user can select “View Correction History”"/>
            <p:cNvPicPr preferRelativeResize="0"/>
            <p:nvPr/>
          </p:nvPicPr>
          <p:blipFill rotWithShape="1">
            <a:blip r:embed="rId3">
              <a:alphaModFix/>
            </a:blip>
            <a:srcRect/>
            <a:stretch/>
          </p:blipFill>
          <p:spPr>
            <a:xfrm>
              <a:off x="1536496" y="686269"/>
              <a:ext cx="3648469" cy="5119108"/>
            </a:xfrm>
            <a:prstGeom prst="rect">
              <a:avLst/>
            </a:prstGeom>
            <a:noFill/>
            <a:ln>
              <a:noFill/>
            </a:ln>
          </p:spPr>
        </p:pic>
        <p:sp>
          <p:nvSpPr>
            <p:cNvPr id="1537" name="Google Shape;1537;p207" descr=" " title=" "/>
            <p:cNvSpPr/>
            <p:nvPr/>
          </p:nvSpPr>
          <p:spPr>
            <a:xfrm>
              <a:off x="1770743" y="3178062"/>
              <a:ext cx="3171371" cy="559367"/>
            </a:xfrm>
            <a:prstGeom prst="rect">
              <a:avLst/>
            </a:prstGeom>
            <a:noFill/>
            <a:ln w="127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538" name="Google Shape;1538;p207" descr="Screenshot of 2021-22 “My FAFSA” view where the user can select “View Correction History” close up." title="2021-22 “My FAFSA” view where the user can select “View Correction History” close up"/>
            <p:cNvPicPr preferRelativeResize="0"/>
            <p:nvPr/>
          </p:nvPicPr>
          <p:blipFill rotWithShape="1">
            <a:blip r:embed="rId4">
              <a:alphaModFix/>
            </a:blip>
            <a:srcRect/>
            <a:stretch/>
          </p:blipFill>
          <p:spPr>
            <a:xfrm>
              <a:off x="7100247" y="2583960"/>
              <a:ext cx="4484454" cy="782768"/>
            </a:xfrm>
            <a:prstGeom prst="rect">
              <a:avLst/>
            </a:prstGeom>
            <a:noFill/>
            <a:ln>
              <a:noFill/>
            </a:ln>
          </p:spPr>
        </p:pic>
        <p:sp>
          <p:nvSpPr>
            <p:cNvPr id="1539" name="Google Shape;1539;p207" descr=" " title=" "/>
            <p:cNvSpPr/>
            <p:nvPr/>
          </p:nvSpPr>
          <p:spPr>
            <a:xfrm>
              <a:off x="7038402" y="2975344"/>
              <a:ext cx="307988" cy="202718"/>
            </a:xfrm>
            <a:prstGeom prst="rightArrow">
              <a:avLst>
                <a:gd name="adj1" fmla="val 50000"/>
                <a:gd name="adj2" fmla="val 50000"/>
              </a:avLst>
            </a:prstGeom>
            <a:solidFill>
              <a:srgbClr val="FF0000"/>
            </a:solidFill>
            <a:ln w="9525"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sp>
        <p:nvSpPr>
          <p:cNvPr id="1540" name="Google Shape;1540;p207"/>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154</a:t>
            </a:fld>
            <a:endParaRPr sz="110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pic>
        <p:nvPicPr>
          <p:cNvPr id="1546" name="Google Shape;1546;p208" descr="Screenshot of 2021-22 “Correction History” view." title="2021-22 “Correction History” view."/>
          <p:cNvPicPr preferRelativeResize="0"/>
          <p:nvPr/>
        </p:nvPicPr>
        <p:blipFill rotWithShape="1">
          <a:blip r:embed="rId3">
            <a:alphaModFix/>
          </a:blip>
          <a:srcRect/>
          <a:stretch/>
        </p:blipFill>
        <p:spPr>
          <a:xfrm>
            <a:off x="2525174" y="529797"/>
            <a:ext cx="4093654" cy="4427969"/>
          </a:xfrm>
          <a:prstGeom prst="rect">
            <a:avLst/>
          </a:prstGeom>
          <a:noFill/>
          <a:ln>
            <a:noFill/>
          </a:ln>
        </p:spPr>
      </p:pic>
      <p:sp>
        <p:nvSpPr>
          <p:cNvPr id="1547" name="Google Shape;1547;p208"/>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155</a:t>
            </a:fld>
            <a:endParaRPr sz="110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209"/>
          <p:cNvSpPr txBox="1"/>
          <p:nvPr/>
        </p:nvSpPr>
        <p:spPr>
          <a:xfrm>
            <a:off x="228600" y="742951"/>
            <a:ext cx="8686800" cy="388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0" marR="0" lvl="0" indent="0" algn="l" rtl="0">
              <a:spcBef>
                <a:spcPts val="800"/>
              </a:spcBef>
              <a:spcAft>
                <a:spcPts val="0"/>
              </a:spcAft>
              <a:buClr>
                <a:srgbClr val="103C53"/>
              </a:buClr>
              <a:buSzPts val="4000"/>
              <a:buFont typeface="Arial"/>
              <a:buNone/>
            </a:pPr>
            <a:r>
              <a:rPr lang="en" sz="4000">
                <a:solidFill>
                  <a:srgbClr val="103C53"/>
                </a:solidFill>
                <a:latin typeface="Arial"/>
                <a:ea typeface="Arial"/>
                <a:cs typeface="Arial"/>
                <a:sym typeface="Arial"/>
              </a:rPr>
              <a:t>MyStudentData Download </a:t>
            </a:r>
            <a:endParaRPr sz="1100"/>
          </a:p>
          <a:p>
            <a:pPr marL="254000" marR="0" lvl="0" indent="-50800" algn="l" rtl="0">
              <a:spcBef>
                <a:spcPts val="60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sp>
        <p:nvSpPr>
          <p:cNvPr id="1554" name="Google Shape;1554;p209"/>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156</a:t>
            </a:fld>
            <a:endParaRPr sz="110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grpSp>
        <p:nvGrpSpPr>
          <p:cNvPr id="1560" name="Google Shape;1560;p210" descr="Screenshot of 2021-22 “My FAFSA” view where the user can select “Create a shareable file with some of your student information using MyStudentData Download”." title="2021-22 “My FAFSA” view where the user can select “Create a shareable file with some of your student information using MyStudentData Download&quot;"/>
          <p:cNvGrpSpPr/>
          <p:nvPr/>
        </p:nvGrpSpPr>
        <p:grpSpPr>
          <a:xfrm>
            <a:off x="1168321" y="520018"/>
            <a:ext cx="7507846" cy="3807433"/>
            <a:chOff x="1557761" y="693357"/>
            <a:chExt cx="10010461" cy="5076578"/>
          </a:xfrm>
        </p:grpSpPr>
        <p:pic>
          <p:nvPicPr>
            <p:cNvPr id="1561" name="Google Shape;1561;p210" descr="Screenshot of 2021-22 “My FAFSA” view where the user can select “Create a shareable file with some of your student information using MyStudentData Download”. A red box in the screenshot Red Box highlights the Create a shareable file with some of your student information using MyStudentData Download link." title="2021-22 “My FAFSA” view where the user can select “Create a shareable file with some of your student information using MyStudentData Download&quot;"/>
            <p:cNvPicPr preferRelativeResize="0"/>
            <p:nvPr/>
          </p:nvPicPr>
          <p:blipFill rotWithShape="1">
            <a:blip r:embed="rId3">
              <a:alphaModFix/>
            </a:blip>
            <a:srcRect/>
            <a:stretch/>
          </p:blipFill>
          <p:spPr>
            <a:xfrm>
              <a:off x="1557761" y="693357"/>
              <a:ext cx="3618157" cy="5076578"/>
            </a:xfrm>
            <a:prstGeom prst="rect">
              <a:avLst/>
            </a:prstGeom>
            <a:noFill/>
            <a:ln>
              <a:noFill/>
            </a:ln>
          </p:spPr>
        </p:pic>
        <p:sp>
          <p:nvSpPr>
            <p:cNvPr id="1562" name="Google Shape;1562;p210" descr=" " title=" "/>
            <p:cNvSpPr/>
            <p:nvPr/>
          </p:nvSpPr>
          <p:spPr>
            <a:xfrm>
              <a:off x="1814286" y="3121900"/>
              <a:ext cx="3120571" cy="557471"/>
            </a:xfrm>
            <a:prstGeom prst="rect">
              <a:avLst/>
            </a:prstGeom>
            <a:noFill/>
            <a:ln w="127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563" name="Google Shape;1563;p210" descr="Screenshot of 2021-22 “My FAFSA” view where the user can select “Create a shareable file with some of your student information using MyStudentData Download” close up." title="2021-22 “My FAFSA” view where the user can select “Create a shareable file with some of your student information using MyStudentData Download” close up"/>
            <p:cNvPicPr preferRelativeResize="0"/>
            <p:nvPr/>
          </p:nvPicPr>
          <p:blipFill rotWithShape="1">
            <a:blip r:embed="rId4">
              <a:alphaModFix/>
            </a:blip>
            <a:srcRect/>
            <a:stretch/>
          </p:blipFill>
          <p:spPr>
            <a:xfrm>
              <a:off x="7049365" y="2620734"/>
              <a:ext cx="4518857" cy="788773"/>
            </a:xfrm>
            <a:prstGeom prst="rect">
              <a:avLst/>
            </a:prstGeom>
            <a:noFill/>
            <a:ln>
              <a:noFill/>
            </a:ln>
          </p:spPr>
        </p:pic>
        <p:sp>
          <p:nvSpPr>
            <p:cNvPr id="1564" name="Google Shape;1564;p210" descr=" " title=" "/>
            <p:cNvSpPr/>
            <p:nvPr/>
          </p:nvSpPr>
          <p:spPr>
            <a:xfrm>
              <a:off x="6928863" y="3121900"/>
              <a:ext cx="340242" cy="219492"/>
            </a:xfrm>
            <a:prstGeom prst="rightArrow">
              <a:avLst>
                <a:gd name="adj1" fmla="val 50000"/>
                <a:gd name="adj2" fmla="val 50000"/>
              </a:avLst>
            </a:prstGeom>
            <a:solidFill>
              <a:srgbClr val="FF0000"/>
            </a:solidFill>
            <a:ln w="9525"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sp>
        <p:nvSpPr>
          <p:cNvPr id="1565" name="Google Shape;1565;p210"/>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157</a:t>
            </a:fld>
            <a:endParaRPr sz="110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pic>
        <p:nvPicPr>
          <p:cNvPr id="1571" name="Google Shape;1571;p211" descr="Screenshot of 2021-22 “MyStudentData Download” view." title="2021-22 “MyStudentData Download” view"/>
          <p:cNvPicPr preferRelativeResize="0"/>
          <p:nvPr/>
        </p:nvPicPr>
        <p:blipFill rotWithShape="1">
          <a:blip r:embed="rId3">
            <a:alphaModFix/>
          </a:blip>
          <a:srcRect/>
          <a:stretch/>
        </p:blipFill>
        <p:spPr>
          <a:xfrm>
            <a:off x="2917926" y="550264"/>
            <a:ext cx="3308149" cy="4554799"/>
          </a:xfrm>
          <a:prstGeom prst="rect">
            <a:avLst/>
          </a:prstGeom>
          <a:noFill/>
          <a:ln>
            <a:noFill/>
          </a:ln>
        </p:spPr>
      </p:pic>
      <p:sp>
        <p:nvSpPr>
          <p:cNvPr id="1572" name="Google Shape;1572;p211"/>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158</a:t>
            </a:fld>
            <a:endParaRPr sz="110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sp>
        <p:nvSpPr>
          <p:cNvPr id="1578" name="Google Shape;1578;p212"/>
          <p:cNvSpPr txBox="1"/>
          <p:nvPr/>
        </p:nvSpPr>
        <p:spPr>
          <a:xfrm>
            <a:off x="228600" y="742951"/>
            <a:ext cx="8686800" cy="388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0" marR="0" lvl="0" indent="0" algn="l" rtl="0">
              <a:spcBef>
                <a:spcPts val="800"/>
              </a:spcBef>
              <a:spcAft>
                <a:spcPts val="0"/>
              </a:spcAft>
              <a:buClr>
                <a:srgbClr val="103C53"/>
              </a:buClr>
              <a:buSzPts val="4000"/>
              <a:buFont typeface="Arial"/>
              <a:buNone/>
            </a:pPr>
            <a:r>
              <a:rPr lang="en" sz="4000">
                <a:solidFill>
                  <a:srgbClr val="103C53"/>
                </a:solidFill>
                <a:latin typeface="Arial"/>
                <a:ea typeface="Arial"/>
                <a:cs typeface="Arial"/>
                <a:sym typeface="Arial"/>
              </a:rPr>
              <a:t>Provide Missing Signatures</a:t>
            </a:r>
            <a:endParaRPr sz="3200">
              <a:solidFill>
                <a:srgbClr val="103C53"/>
              </a:solidFill>
              <a:latin typeface="Arial"/>
              <a:ea typeface="Arial"/>
              <a:cs typeface="Arial"/>
              <a:sym typeface="Arial"/>
            </a:endParaRPr>
          </a:p>
        </p:txBody>
      </p:sp>
      <p:sp>
        <p:nvSpPr>
          <p:cNvPr id="1579" name="Google Shape;1579;p212"/>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159</a:t>
            </a:fld>
            <a:endParaRPr sz="11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69" descr="Screenshot of 2021-22 “Create a Save Key” view.&#10;&#10;The Save Key allows an applicant to save their Free Application for Federal Student Aid (FAFSA®) form and return at a later time to complete and submit the application. The application is saved for 45 days, unless the applicant submits their application for processing prior to that. Additionally, the Save Key provides applicants a way to share access to their FAFSA form or correction if their parent(s) needs to add information or sign it.&#10;" title="2021-22 “Create a Save Key” view."/>
          <p:cNvPicPr preferRelativeResize="0"/>
          <p:nvPr/>
        </p:nvPicPr>
        <p:blipFill rotWithShape="1">
          <a:blip r:embed="rId3">
            <a:alphaModFix/>
          </a:blip>
          <a:srcRect/>
          <a:stretch/>
        </p:blipFill>
        <p:spPr>
          <a:xfrm>
            <a:off x="2503968" y="531628"/>
            <a:ext cx="4100675" cy="3040811"/>
          </a:xfrm>
          <a:prstGeom prst="rect">
            <a:avLst/>
          </a:prstGeom>
          <a:noFill/>
          <a:ln>
            <a:noFill/>
          </a:ln>
        </p:spPr>
      </p:pic>
      <p:sp>
        <p:nvSpPr>
          <p:cNvPr id="519" name="Google Shape;519;p69"/>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16</a:t>
            </a:fld>
            <a:endParaRPr sz="110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pic>
        <p:nvPicPr>
          <p:cNvPr id="1585" name="Google Shape;1585;p213" descr="Screenshot of 2021-22 “My FAFSA” view, when signatures are missing on a submitted FAFSA form." title="2021-22 “My FAFSA” view, when signatures are missing on a submitted FAFSA form"/>
          <p:cNvPicPr preferRelativeResize="0"/>
          <p:nvPr/>
        </p:nvPicPr>
        <p:blipFill rotWithShape="1">
          <a:blip r:embed="rId3">
            <a:alphaModFix/>
          </a:blip>
          <a:srcRect/>
          <a:stretch/>
        </p:blipFill>
        <p:spPr>
          <a:xfrm>
            <a:off x="2884486" y="531286"/>
            <a:ext cx="3375029" cy="4581899"/>
          </a:xfrm>
          <a:prstGeom prst="rect">
            <a:avLst/>
          </a:prstGeom>
          <a:noFill/>
          <a:ln>
            <a:noFill/>
          </a:ln>
        </p:spPr>
      </p:pic>
      <p:sp>
        <p:nvSpPr>
          <p:cNvPr id="1586" name="Google Shape;1586;p213"/>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160</a:t>
            </a:fld>
            <a:endParaRPr sz="110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591"/>
        <p:cNvGrpSpPr/>
        <p:nvPr/>
      </p:nvGrpSpPr>
      <p:grpSpPr>
        <a:xfrm>
          <a:off x="0" y="0"/>
          <a:ext cx="0" cy="0"/>
          <a:chOff x="0" y="0"/>
          <a:chExt cx="0" cy="0"/>
        </a:xfrm>
      </p:grpSpPr>
      <p:pic>
        <p:nvPicPr>
          <p:cNvPr id="1592" name="Google Shape;1592;p214" descr="Screenshot of 2021-22 “Signature Status” view for a dependent applicant.&#10;" title="2021-22 “Signature Status” view for a dependent applicant."/>
          <p:cNvPicPr preferRelativeResize="0"/>
          <p:nvPr/>
        </p:nvPicPr>
        <p:blipFill rotWithShape="1">
          <a:blip r:embed="rId3">
            <a:alphaModFix/>
          </a:blip>
          <a:srcRect/>
          <a:stretch/>
        </p:blipFill>
        <p:spPr>
          <a:xfrm>
            <a:off x="2524982" y="525779"/>
            <a:ext cx="4100792" cy="2453641"/>
          </a:xfrm>
          <a:prstGeom prst="rect">
            <a:avLst/>
          </a:prstGeom>
          <a:noFill/>
          <a:ln>
            <a:noFill/>
          </a:ln>
        </p:spPr>
      </p:pic>
      <p:sp>
        <p:nvSpPr>
          <p:cNvPr id="1593" name="Google Shape;1593;p214"/>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161</a:t>
            </a:fld>
            <a:endParaRPr sz="110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pic>
        <p:nvPicPr>
          <p:cNvPr id="1599" name="Google Shape;1599;p215" descr="Screenshot of 2021-22 “Agreement of Terms” Parent Signature view for a dependent applicant." title="2021-22 “Agreement of Terms” Parent Signature view for a dependent applicant."/>
          <p:cNvPicPr preferRelativeResize="0"/>
          <p:nvPr/>
        </p:nvPicPr>
        <p:blipFill rotWithShape="1">
          <a:blip r:embed="rId3">
            <a:alphaModFix/>
          </a:blip>
          <a:srcRect/>
          <a:stretch/>
        </p:blipFill>
        <p:spPr>
          <a:xfrm>
            <a:off x="2528215" y="524466"/>
            <a:ext cx="4087569" cy="3106553"/>
          </a:xfrm>
          <a:prstGeom prst="rect">
            <a:avLst/>
          </a:prstGeom>
          <a:noFill/>
          <a:ln>
            <a:noFill/>
          </a:ln>
        </p:spPr>
      </p:pic>
      <p:sp>
        <p:nvSpPr>
          <p:cNvPr id="1600" name="Google Shape;1600;p215"/>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162</a:t>
            </a:fld>
            <a:endParaRPr sz="110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pic>
        <p:nvPicPr>
          <p:cNvPr id="1606" name="Google Shape;1606;p216" descr="Screenshot of 2021-22 “Signature Options” view for a dependent applicant." title="2021-22 “Signature Options” view for a dependent applicant."/>
          <p:cNvPicPr preferRelativeResize="0"/>
          <p:nvPr/>
        </p:nvPicPr>
        <p:blipFill rotWithShape="1">
          <a:blip r:embed="rId3">
            <a:alphaModFix/>
          </a:blip>
          <a:srcRect/>
          <a:stretch/>
        </p:blipFill>
        <p:spPr>
          <a:xfrm>
            <a:off x="2517001" y="542530"/>
            <a:ext cx="4088489" cy="2877789"/>
          </a:xfrm>
          <a:prstGeom prst="rect">
            <a:avLst/>
          </a:prstGeom>
          <a:noFill/>
          <a:ln>
            <a:noFill/>
          </a:ln>
        </p:spPr>
      </p:pic>
      <p:sp>
        <p:nvSpPr>
          <p:cNvPr id="1607" name="Google Shape;1607;p216"/>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163</a:t>
            </a:fld>
            <a:endParaRPr sz="110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pic>
        <p:nvPicPr>
          <p:cNvPr id="1613" name="Google Shape;1613;p217" descr="Screenshot of 2021-22 “Which Parent Signs” view for a dependent applicant.&#10;&#10;Allows the user to select which parent will be signing the application.&#10;&#10;The choice between parents is only present if information was provided for two parents.  Otherwise, this view does not display.&#10;" title="2021-22 “Which Parent Signs” view for a dependent applicant."/>
          <p:cNvPicPr preferRelativeResize="0"/>
          <p:nvPr/>
        </p:nvPicPr>
        <p:blipFill rotWithShape="1">
          <a:blip r:embed="rId3">
            <a:alphaModFix/>
          </a:blip>
          <a:srcRect/>
          <a:stretch/>
        </p:blipFill>
        <p:spPr>
          <a:xfrm>
            <a:off x="2531910" y="540470"/>
            <a:ext cx="4080181" cy="3053335"/>
          </a:xfrm>
          <a:prstGeom prst="rect">
            <a:avLst/>
          </a:prstGeom>
          <a:noFill/>
          <a:ln>
            <a:noFill/>
          </a:ln>
        </p:spPr>
      </p:pic>
      <p:sp>
        <p:nvSpPr>
          <p:cNvPr id="1614" name="Google Shape;1614;p217"/>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164</a:t>
            </a:fld>
            <a:endParaRPr sz="110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619"/>
        <p:cNvGrpSpPr/>
        <p:nvPr/>
      </p:nvGrpSpPr>
      <p:grpSpPr>
        <a:xfrm>
          <a:off x="0" y="0"/>
          <a:ext cx="0" cy="0"/>
          <a:chOff x="0" y="0"/>
          <a:chExt cx="0" cy="0"/>
        </a:xfrm>
      </p:grpSpPr>
      <p:pic>
        <p:nvPicPr>
          <p:cNvPr id="1620" name="Google Shape;1620;p218" descr="Screenshot of 2021-22 “Sign With an FSA ID” view for a dependent applicant." title="2021-22 “Sign With an FSA ID” view for a dependent applicant."/>
          <p:cNvPicPr preferRelativeResize="0"/>
          <p:nvPr/>
        </p:nvPicPr>
        <p:blipFill rotWithShape="1">
          <a:blip r:embed="rId3">
            <a:alphaModFix/>
          </a:blip>
          <a:srcRect/>
          <a:stretch/>
        </p:blipFill>
        <p:spPr>
          <a:xfrm>
            <a:off x="2511636" y="531631"/>
            <a:ext cx="4088261" cy="3469239"/>
          </a:xfrm>
          <a:prstGeom prst="rect">
            <a:avLst/>
          </a:prstGeom>
          <a:noFill/>
          <a:ln>
            <a:noFill/>
          </a:ln>
        </p:spPr>
      </p:pic>
      <p:sp>
        <p:nvSpPr>
          <p:cNvPr id="1621" name="Google Shape;1621;p218"/>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165</a:t>
            </a:fld>
            <a:endParaRPr sz="110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626"/>
        <p:cNvGrpSpPr/>
        <p:nvPr/>
      </p:nvGrpSpPr>
      <p:grpSpPr>
        <a:xfrm>
          <a:off x="0" y="0"/>
          <a:ext cx="0" cy="0"/>
          <a:chOff x="0" y="0"/>
          <a:chExt cx="0" cy="0"/>
        </a:xfrm>
      </p:grpSpPr>
      <p:pic>
        <p:nvPicPr>
          <p:cNvPr id="1627" name="Google Shape;1627;p219" descr="Screenshot of 2021-22 “Signature Status” view for a dependent applicant after parent signs electronically.&#10;" title="2021-22 “Signature Status” view for a dependent applicant after parent signs electronically"/>
          <p:cNvPicPr preferRelativeResize="0"/>
          <p:nvPr/>
        </p:nvPicPr>
        <p:blipFill rotWithShape="1">
          <a:blip r:embed="rId3">
            <a:alphaModFix/>
          </a:blip>
          <a:srcRect/>
          <a:stretch/>
        </p:blipFill>
        <p:spPr>
          <a:xfrm>
            <a:off x="2533007" y="549307"/>
            <a:ext cx="4077986" cy="2608562"/>
          </a:xfrm>
          <a:prstGeom prst="rect">
            <a:avLst/>
          </a:prstGeom>
          <a:noFill/>
          <a:ln>
            <a:noFill/>
          </a:ln>
        </p:spPr>
      </p:pic>
      <p:sp>
        <p:nvSpPr>
          <p:cNvPr id="1628" name="Google Shape;1628;p219"/>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166</a:t>
            </a:fld>
            <a:endParaRPr sz="110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grpSp>
        <p:nvGrpSpPr>
          <p:cNvPr id="1634" name="Google Shape;1634;p220" descr="Screenshot of 2021-22 “Confirmation Page” view for dependent applicant after parent signature has been provided. " title="2021-22 “Confirmation Page” view for dependent applicant after parent signature has been provided"/>
          <p:cNvGrpSpPr/>
          <p:nvPr/>
        </p:nvGrpSpPr>
        <p:grpSpPr>
          <a:xfrm>
            <a:off x="1140251" y="523033"/>
            <a:ext cx="6862056" cy="2735846"/>
            <a:chOff x="1520335" y="697378"/>
            <a:chExt cx="9149408" cy="3647794"/>
          </a:xfrm>
        </p:grpSpPr>
        <p:pic>
          <p:nvPicPr>
            <p:cNvPr id="1635" name="Google Shape;1635;p220" descr="Screenshot of 2021-22 “Confirmation Page” view for dependent applicant after parent signature has been provided. &#10;" title="2021-22 “Confirmation Page” view for dependent applicant after parent signature has been provided"/>
            <p:cNvPicPr preferRelativeResize="0"/>
            <p:nvPr/>
          </p:nvPicPr>
          <p:blipFill rotWithShape="1">
            <a:blip r:embed="rId3">
              <a:alphaModFix/>
            </a:blip>
            <a:srcRect/>
            <a:stretch/>
          </p:blipFill>
          <p:spPr>
            <a:xfrm>
              <a:off x="1520335" y="697378"/>
              <a:ext cx="3631437" cy="3591087"/>
            </a:xfrm>
            <a:prstGeom prst="rect">
              <a:avLst/>
            </a:prstGeom>
            <a:noFill/>
            <a:ln>
              <a:noFill/>
            </a:ln>
          </p:spPr>
        </p:pic>
        <p:pic>
          <p:nvPicPr>
            <p:cNvPr id="1636" name="Google Shape;1636;p220" descr="Screenshot of 2021-22 “Confirmation Page” view for dependent student after parent signature has been provided continued.&#10;" title="2021-22 “Confirmation Page” view for dependent student after parent signature has been provided continued"/>
            <p:cNvPicPr preferRelativeResize="0"/>
            <p:nvPr/>
          </p:nvPicPr>
          <p:blipFill rotWithShape="1">
            <a:blip r:embed="rId4">
              <a:alphaModFix/>
            </a:blip>
            <a:srcRect/>
            <a:stretch/>
          </p:blipFill>
          <p:spPr>
            <a:xfrm>
              <a:off x="7013824" y="697378"/>
              <a:ext cx="3655919" cy="3647794"/>
            </a:xfrm>
            <a:prstGeom prst="rect">
              <a:avLst/>
            </a:prstGeom>
            <a:noFill/>
            <a:ln>
              <a:noFill/>
            </a:ln>
          </p:spPr>
        </p:pic>
      </p:grpSp>
      <p:sp>
        <p:nvSpPr>
          <p:cNvPr id="1637" name="Google Shape;1637;p220"/>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167</a:t>
            </a:fld>
            <a:endParaRPr sz="110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sp>
        <p:nvSpPr>
          <p:cNvPr id="1643" name="Google Shape;1643;p221"/>
          <p:cNvSpPr txBox="1"/>
          <p:nvPr/>
        </p:nvSpPr>
        <p:spPr>
          <a:xfrm>
            <a:off x="228600" y="742951"/>
            <a:ext cx="8686800" cy="388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0" marR="0" lvl="0" indent="0" algn="l" rtl="0">
              <a:spcBef>
                <a:spcPts val="800"/>
              </a:spcBef>
              <a:spcAft>
                <a:spcPts val="0"/>
              </a:spcAft>
              <a:buClr>
                <a:srgbClr val="103C53"/>
              </a:buClr>
              <a:buSzPts val="4000"/>
              <a:buFont typeface="Arial"/>
              <a:buNone/>
            </a:pPr>
            <a:r>
              <a:rPr lang="en" sz="4000">
                <a:solidFill>
                  <a:srgbClr val="103C53"/>
                </a:solidFill>
                <a:latin typeface="Arial"/>
                <a:ea typeface="Arial"/>
                <a:cs typeface="Arial"/>
                <a:sym typeface="Arial"/>
              </a:rPr>
              <a:t>User Account Management</a:t>
            </a:r>
            <a:endParaRPr sz="3200">
              <a:solidFill>
                <a:srgbClr val="103C53"/>
              </a:solidFill>
              <a:latin typeface="Arial"/>
              <a:ea typeface="Arial"/>
              <a:cs typeface="Arial"/>
              <a:sym typeface="Arial"/>
            </a:endParaRPr>
          </a:p>
        </p:txBody>
      </p:sp>
      <p:sp>
        <p:nvSpPr>
          <p:cNvPr id="1644" name="Google Shape;1644;p221"/>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168</a:t>
            </a:fld>
            <a:endParaRPr sz="110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649"/>
        <p:cNvGrpSpPr/>
        <p:nvPr/>
      </p:nvGrpSpPr>
      <p:grpSpPr>
        <a:xfrm>
          <a:off x="0" y="0"/>
          <a:ext cx="0" cy="0"/>
          <a:chOff x="0" y="0"/>
          <a:chExt cx="0" cy="0"/>
        </a:xfrm>
      </p:grpSpPr>
      <p:grpSp>
        <p:nvGrpSpPr>
          <p:cNvPr id="1650" name="Google Shape;1650;p222" descr="Screenshot of 2021-22 “My FAFSA” view where the user can select “User Account Management” to manage their FSA ID. A red box in the screenshot highlights the User Account Management link." title="2021-22 “My FAFSA” view where the user can select “User Account Management” to manage their FSA ID"/>
          <p:cNvGrpSpPr/>
          <p:nvPr/>
        </p:nvGrpSpPr>
        <p:grpSpPr>
          <a:xfrm>
            <a:off x="1252763" y="501526"/>
            <a:ext cx="7527600" cy="3865912"/>
            <a:chOff x="1534512" y="721711"/>
            <a:chExt cx="10036800" cy="5154549"/>
          </a:xfrm>
        </p:grpSpPr>
        <p:pic>
          <p:nvPicPr>
            <p:cNvPr id="1651" name="Google Shape;1651;p222" descr="Screenshot of 2021-22 “My FAFSA” view where the user can select “User Account Management” to manage their FSA ID.&#10;" title="2021-22 “My FAFSA” view where the user can select “User Account Management” to manage their FSA ID."/>
            <p:cNvPicPr preferRelativeResize="0"/>
            <p:nvPr/>
          </p:nvPicPr>
          <p:blipFill rotWithShape="1">
            <a:blip r:embed="rId3">
              <a:alphaModFix/>
            </a:blip>
            <a:srcRect/>
            <a:stretch/>
          </p:blipFill>
          <p:spPr>
            <a:xfrm>
              <a:off x="1534512" y="721711"/>
              <a:ext cx="3641361" cy="5154549"/>
            </a:xfrm>
            <a:prstGeom prst="rect">
              <a:avLst/>
            </a:prstGeom>
            <a:noFill/>
            <a:ln>
              <a:noFill/>
            </a:ln>
          </p:spPr>
        </p:pic>
        <p:sp>
          <p:nvSpPr>
            <p:cNvPr id="1652" name="Google Shape;1652;p222" descr="Screenshot of Red Box Highligting User Account Management." title="Red Box Highligting User Account Management."/>
            <p:cNvSpPr/>
            <p:nvPr/>
          </p:nvSpPr>
          <p:spPr>
            <a:xfrm>
              <a:off x="1675411" y="4851335"/>
              <a:ext cx="3077028" cy="573314"/>
            </a:xfrm>
            <a:prstGeom prst="rect">
              <a:avLst/>
            </a:prstGeom>
            <a:noFill/>
            <a:ln w="127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653" name="Google Shape;1653;p222" descr="Screenshot of 2021-22 “My FAFSA” view where the user can select “User Account Management” to manage their FSA ID close up.&#10;" title="2021-22 “My FAFSA” view where the user can select “User Account Management” to manage their FSA ID close up"/>
            <p:cNvPicPr preferRelativeResize="0"/>
            <p:nvPr/>
          </p:nvPicPr>
          <p:blipFill rotWithShape="1">
            <a:blip r:embed="rId4">
              <a:alphaModFix/>
            </a:blip>
            <a:srcRect/>
            <a:stretch/>
          </p:blipFill>
          <p:spPr>
            <a:xfrm>
              <a:off x="7038754" y="2364505"/>
              <a:ext cx="4532558" cy="1583427"/>
            </a:xfrm>
            <a:prstGeom prst="rect">
              <a:avLst/>
            </a:prstGeom>
            <a:noFill/>
            <a:ln>
              <a:noFill/>
            </a:ln>
          </p:spPr>
        </p:pic>
        <p:sp>
          <p:nvSpPr>
            <p:cNvPr id="1654" name="Google Shape;1654;p222" descr="Red Arrow pointing ot User Account Management lInk." title="Red Arrow"/>
            <p:cNvSpPr/>
            <p:nvPr/>
          </p:nvSpPr>
          <p:spPr>
            <a:xfrm rot="10800000" flipH="1">
              <a:off x="7087245" y="2798617"/>
              <a:ext cx="297228" cy="214746"/>
            </a:xfrm>
            <a:prstGeom prst="rightArrow">
              <a:avLst>
                <a:gd name="adj1" fmla="val 50000"/>
                <a:gd name="adj2" fmla="val 50000"/>
              </a:avLst>
            </a:prstGeom>
            <a:solidFill>
              <a:srgbClr val="FF0000"/>
            </a:solidFill>
            <a:ln w="9525"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sp>
        <p:nvSpPr>
          <p:cNvPr id="1655" name="Google Shape;1655;p222"/>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169</a:t>
            </a:fld>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70" descr="Screenshot of 2021-22 “Introduction” view.&#10;&#10;Each topic has accordion functionality that can be expanded and contracted to reveal or conceal additional information.&#10;" title="2021-22 “Introduction” view"/>
          <p:cNvPicPr preferRelativeResize="0"/>
          <p:nvPr/>
        </p:nvPicPr>
        <p:blipFill rotWithShape="1">
          <a:blip r:embed="rId3">
            <a:alphaModFix/>
          </a:blip>
          <a:srcRect/>
          <a:stretch/>
        </p:blipFill>
        <p:spPr>
          <a:xfrm>
            <a:off x="2521220" y="536944"/>
            <a:ext cx="4097547" cy="3866558"/>
          </a:xfrm>
          <a:prstGeom prst="rect">
            <a:avLst/>
          </a:prstGeom>
          <a:noFill/>
          <a:ln>
            <a:noFill/>
          </a:ln>
        </p:spPr>
      </p:pic>
      <p:sp>
        <p:nvSpPr>
          <p:cNvPr id="526" name="Google Shape;526;p70"/>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17</a:t>
            </a:fld>
            <a:endParaRPr sz="110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660"/>
        <p:cNvGrpSpPr/>
        <p:nvPr/>
      </p:nvGrpSpPr>
      <p:grpSpPr>
        <a:xfrm>
          <a:off x="0" y="0"/>
          <a:ext cx="0" cy="0"/>
          <a:chOff x="0" y="0"/>
          <a:chExt cx="0" cy="0"/>
        </a:xfrm>
      </p:grpSpPr>
      <p:pic>
        <p:nvPicPr>
          <p:cNvPr id="1661" name="Google Shape;1661;p223" descr="Screenshot of 2021-2022 “My FSA ID Log In” view.&#10;&#10;Note: From this page, the applicant can select to retrieve a forgotten username or password or can create an account.&#10;" title="2021-2022 “My FSA ID Log In” view."/>
          <p:cNvPicPr preferRelativeResize="0"/>
          <p:nvPr/>
        </p:nvPicPr>
        <p:blipFill rotWithShape="1">
          <a:blip r:embed="rId3">
            <a:alphaModFix/>
          </a:blip>
          <a:srcRect/>
          <a:stretch/>
        </p:blipFill>
        <p:spPr>
          <a:xfrm>
            <a:off x="2560248" y="530711"/>
            <a:ext cx="4100058" cy="2302866"/>
          </a:xfrm>
          <a:prstGeom prst="rect">
            <a:avLst/>
          </a:prstGeom>
          <a:noFill/>
          <a:ln>
            <a:noFill/>
          </a:ln>
        </p:spPr>
      </p:pic>
      <p:sp>
        <p:nvSpPr>
          <p:cNvPr id="1662" name="Google Shape;1662;p223"/>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170</a:t>
            </a:fld>
            <a:endParaRPr sz="110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sp>
        <p:nvSpPr>
          <p:cNvPr id="1668" name="Google Shape;1668;p224"/>
          <p:cNvSpPr txBox="1"/>
          <p:nvPr/>
        </p:nvSpPr>
        <p:spPr>
          <a:xfrm>
            <a:off x="228600" y="742951"/>
            <a:ext cx="8686800" cy="388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0" marR="0" lvl="0" indent="0" algn="l" rtl="0">
              <a:spcBef>
                <a:spcPts val="800"/>
              </a:spcBef>
              <a:spcAft>
                <a:spcPts val="0"/>
              </a:spcAft>
              <a:buClr>
                <a:srgbClr val="103C53"/>
              </a:buClr>
              <a:buSzPts val="4000"/>
              <a:buFont typeface="Arial"/>
              <a:buNone/>
            </a:pPr>
            <a:r>
              <a:rPr lang="en" sz="4000">
                <a:solidFill>
                  <a:srgbClr val="103C53"/>
                </a:solidFill>
                <a:latin typeface="Arial"/>
                <a:ea typeface="Arial"/>
                <a:cs typeface="Arial"/>
                <a:sym typeface="Arial"/>
              </a:rPr>
              <a:t>Auto-Zero EFC</a:t>
            </a:r>
            <a:endParaRPr sz="1100"/>
          </a:p>
          <a:p>
            <a:pPr marL="0" marR="0" lvl="0" indent="0" algn="l" rtl="0">
              <a:spcBef>
                <a:spcPts val="700"/>
              </a:spcBef>
              <a:spcAft>
                <a:spcPts val="0"/>
              </a:spcAft>
              <a:buClr>
                <a:srgbClr val="103C53"/>
              </a:buClr>
              <a:buSzPts val="3300"/>
              <a:buFont typeface="Arial"/>
              <a:buNone/>
            </a:pPr>
            <a:r>
              <a:rPr lang="en" sz="3300">
                <a:solidFill>
                  <a:srgbClr val="103C53"/>
                </a:solidFill>
                <a:latin typeface="Arial"/>
                <a:ea typeface="Arial"/>
                <a:cs typeface="Arial"/>
                <a:sym typeface="Arial"/>
              </a:rPr>
              <a:t>(skipping the remaining financial questions)</a:t>
            </a:r>
            <a:endParaRPr sz="1100"/>
          </a:p>
        </p:txBody>
      </p:sp>
      <p:sp>
        <p:nvSpPr>
          <p:cNvPr id="1669" name="Google Shape;1669;p224"/>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171</a:t>
            </a:fld>
            <a:endParaRPr sz="110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674"/>
        <p:cNvGrpSpPr/>
        <p:nvPr/>
      </p:nvGrpSpPr>
      <p:grpSpPr>
        <a:xfrm>
          <a:off x="0" y="0"/>
          <a:ext cx="0" cy="0"/>
          <a:chOff x="0" y="0"/>
          <a:chExt cx="0" cy="0"/>
        </a:xfrm>
      </p:grpSpPr>
      <p:pic>
        <p:nvPicPr>
          <p:cNvPr id="1675" name="Google Shape;1675;p225" descr="Screenshot of 2021-22 “Parent Tax Filing Status” view.&#10;&#10;Note: In this scenario the parent will be eligible for Auto-Zero EFC." title="2021-22 “Parent Tax Filing Status” view."/>
          <p:cNvPicPr preferRelativeResize="0"/>
          <p:nvPr/>
        </p:nvPicPr>
        <p:blipFill rotWithShape="1">
          <a:blip r:embed="rId3">
            <a:alphaModFix/>
          </a:blip>
          <a:srcRect/>
          <a:stretch/>
        </p:blipFill>
        <p:spPr>
          <a:xfrm>
            <a:off x="2709463" y="471540"/>
            <a:ext cx="4111058" cy="3965590"/>
          </a:xfrm>
          <a:prstGeom prst="rect">
            <a:avLst/>
          </a:prstGeom>
          <a:noFill/>
          <a:ln>
            <a:noFill/>
          </a:ln>
        </p:spPr>
      </p:pic>
      <p:sp>
        <p:nvSpPr>
          <p:cNvPr id="1676" name="Google Shape;1676;p225"/>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172</a:t>
            </a:fld>
            <a:endParaRPr sz="110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681"/>
        <p:cNvGrpSpPr/>
        <p:nvPr/>
      </p:nvGrpSpPr>
      <p:grpSpPr>
        <a:xfrm>
          <a:off x="0" y="0"/>
          <a:ext cx="0" cy="0"/>
          <a:chOff x="0" y="0"/>
          <a:chExt cx="0" cy="0"/>
        </a:xfrm>
      </p:grpSpPr>
      <p:pic>
        <p:nvPicPr>
          <p:cNvPr id="1682" name="Google Shape;1682;p226" descr="Screenshot of 2021-22 “Parent Income from Work” view." title="2021-22 “Parent Income from Work” view."/>
          <p:cNvPicPr preferRelativeResize="0"/>
          <p:nvPr/>
        </p:nvPicPr>
        <p:blipFill rotWithShape="1">
          <a:blip r:embed="rId3">
            <a:alphaModFix/>
          </a:blip>
          <a:srcRect/>
          <a:stretch/>
        </p:blipFill>
        <p:spPr>
          <a:xfrm>
            <a:off x="2529703" y="536929"/>
            <a:ext cx="4085229" cy="2389354"/>
          </a:xfrm>
          <a:prstGeom prst="rect">
            <a:avLst/>
          </a:prstGeom>
          <a:noFill/>
          <a:ln>
            <a:noFill/>
          </a:ln>
        </p:spPr>
      </p:pic>
      <p:sp>
        <p:nvSpPr>
          <p:cNvPr id="1683" name="Google Shape;1683;p226"/>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173</a:t>
            </a:fld>
            <a:endParaRPr sz="110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688"/>
        <p:cNvGrpSpPr/>
        <p:nvPr/>
      </p:nvGrpSpPr>
      <p:grpSpPr>
        <a:xfrm>
          <a:off x="0" y="0"/>
          <a:ext cx="0" cy="0"/>
          <a:chOff x="0" y="0"/>
          <a:chExt cx="0" cy="0"/>
        </a:xfrm>
      </p:grpSpPr>
      <p:pic>
        <p:nvPicPr>
          <p:cNvPr id="1689" name="Google Shape;1689;p227" descr="Screenshot of 2021-22 “Parent Skip Remaining Questions” view for a dependent applicant who qualifies for an Auto-Zero EFC.&#10;&#10;When the applicant’s parent qualifies for an Auto-Zero EFC, they may be given the option to skip the remaining financial questions on the FAFSA (depending on the applicant’s state of legal residence). If the applicant answers “Yes” to the “Skipping” question, they skip the remaining financial questions and are taken directly to the “Sign and Submit” view.&#10;&#10;The example in this screenshot displays the “Parent Skip Remaining Questions” view for a dependent applicant, where the “Skipping” question is displayed. In this example, the applicant has chosen to skip the remaining financial questions. The remaining financial questions will be skipped for the parent, and all financial questions will be skipped for the applicant." title="2021-22 “Parent Skip Remaining Questions” view for a dependent applicant who qualifies for an Auto-Zero EFC"/>
          <p:cNvPicPr preferRelativeResize="0"/>
          <p:nvPr/>
        </p:nvPicPr>
        <p:blipFill rotWithShape="1">
          <a:blip r:embed="rId3">
            <a:alphaModFix/>
          </a:blip>
          <a:srcRect/>
          <a:stretch/>
        </p:blipFill>
        <p:spPr>
          <a:xfrm>
            <a:off x="2568608" y="529596"/>
            <a:ext cx="4071079" cy="2284083"/>
          </a:xfrm>
          <a:prstGeom prst="rect">
            <a:avLst/>
          </a:prstGeom>
          <a:noFill/>
          <a:ln>
            <a:noFill/>
          </a:ln>
        </p:spPr>
      </p:pic>
      <p:sp>
        <p:nvSpPr>
          <p:cNvPr id="1690" name="Google Shape;1690;p227"/>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174</a:t>
            </a:fld>
            <a:endParaRPr sz="110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sp>
        <p:nvSpPr>
          <p:cNvPr id="1696" name="Google Shape;1696;p228"/>
          <p:cNvSpPr txBox="1"/>
          <p:nvPr/>
        </p:nvSpPr>
        <p:spPr>
          <a:xfrm>
            <a:off x="228600" y="742951"/>
            <a:ext cx="8686800" cy="388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0" marR="0" lvl="0" indent="0" algn="l" rtl="0">
              <a:spcBef>
                <a:spcPts val="800"/>
              </a:spcBef>
              <a:spcAft>
                <a:spcPts val="0"/>
              </a:spcAft>
              <a:buClr>
                <a:srgbClr val="103C53"/>
              </a:buClr>
              <a:buSzPts val="4000"/>
              <a:buFont typeface="Arial"/>
              <a:buNone/>
            </a:pPr>
            <a:r>
              <a:rPr lang="en" sz="4000">
                <a:solidFill>
                  <a:srgbClr val="103C53"/>
                </a:solidFill>
                <a:latin typeface="Arial"/>
                <a:ea typeface="Arial"/>
                <a:cs typeface="Arial"/>
                <a:sym typeface="Arial"/>
              </a:rPr>
              <a:t>Special Circumstances/Impact of Not Providing Parent Information</a:t>
            </a:r>
            <a:endParaRPr sz="3200">
              <a:solidFill>
                <a:srgbClr val="103C53"/>
              </a:solidFill>
              <a:latin typeface="Arial"/>
              <a:ea typeface="Arial"/>
              <a:cs typeface="Arial"/>
              <a:sym typeface="Arial"/>
            </a:endParaRPr>
          </a:p>
        </p:txBody>
      </p:sp>
      <p:sp>
        <p:nvSpPr>
          <p:cNvPr id="1697" name="Google Shape;1697;p228"/>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175</a:t>
            </a:fld>
            <a:endParaRPr sz="110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pic>
        <p:nvPicPr>
          <p:cNvPr id="1703" name="Google Shape;1703;p229" descr="Screenshot of 2021-22 “Dependent Student” view.&#10;&#10;If the dependent applicant is unable to provide parental data on the FAFSA, they should select “I am unable to provide information about my parent(s).” The applicant should then click “Next” to be taken to the “Impact of not Providing Parent Information” view.” " title="2021-22 “Dependent Student” view."/>
          <p:cNvPicPr preferRelativeResize="0"/>
          <p:nvPr/>
        </p:nvPicPr>
        <p:blipFill rotWithShape="1">
          <a:blip r:embed="rId3">
            <a:alphaModFix/>
          </a:blip>
          <a:srcRect/>
          <a:stretch/>
        </p:blipFill>
        <p:spPr>
          <a:xfrm>
            <a:off x="2568558" y="529151"/>
            <a:ext cx="4053118" cy="3011778"/>
          </a:xfrm>
          <a:prstGeom prst="rect">
            <a:avLst/>
          </a:prstGeom>
          <a:noFill/>
          <a:ln>
            <a:noFill/>
          </a:ln>
        </p:spPr>
      </p:pic>
      <p:sp>
        <p:nvSpPr>
          <p:cNvPr id="1704" name="Google Shape;1704;p229"/>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176</a:t>
            </a:fld>
            <a:endParaRPr sz="110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709"/>
        <p:cNvGrpSpPr/>
        <p:nvPr/>
      </p:nvGrpSpPr>
      <p:grpSpPr>
        <a:xfrm>
          <a:off x="0" y="0"/>
          <a:ext cx="0" cy="0"/>
          <a:chOff x="0" y="0"/>
          <a:chExt cx="0" cy="0"/>
        </a:xfrm>
      </p:grpSpPr>
      <p:pic>
        <p:nvPicPr>
          <p:cNvPr id="1710" name="Google Shape;1710;p230" descr="Screenshot of 2021-22 “Impact of Not Providing Parent Information” view.  &#10;&#10;This view notifies the applicant that although they’re allowed to skip parent information, an EFC will not be generated and they must follow up with their financial aid administrator in order to complete their FAFSA and receive an EFC." title="2021-22 “Impact of Not Providing Parent Information” view"/>
          <p:cNvPicPr preferRelativeResize="0"/>
          <p:nvPr/>
        </p:nvPicPr>
        <p:blipFill rotWithShape="1">
          <a:blip r:embed="rId3">
            <a:alphaModFix/>
          </a:blip>
          <a:srcRect/>
          <a:stretch/>
        </p:blipFill>
        <p:spPr>
          <a:xfrm>
            <a:off x="2527590" y="528152"/>
            <a:ext cx="4083664" cy="2693078"/>
          </a:xfrm>
          <a:prstGeom prst="rect">
            <a:avLst/>
          </a:prstGeom>
          <a:noFill/>
          <a:ln>
            <a:noFill/>
          </a:ln>
        </p:spPr>
      </p:pic>
      <p:sp>
        <p:nvSpPr>
          <p:cNvPr id="1711" name="Google Shape;1711;p230"/>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177</a:t>
            </a:fld>
            <a:endParaRPr sz="110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716"/>
        <p:cNvGrpSpPr/>
        <p:nvPr/>
      </p:nvGrpSpPr>
      <p:grpSpPr>
        <a:xfrm>
          <a:off x="0" y="0"/>
          <a:ext cx="0" cy="0"/>
          <a:chOff x="0" y="0"/>
          <a:chExt cx="0" cy="0"/>
        </a:xfrm>
      </p:grpSpPr>
      <p:pic>
        <p:nvPicPr>
          <p:cNvPr id="1717" name="Google Shape;1717;p231" descr="Screenshot of 2021-22 “Special Circumstances Qualifications” view.&#10;&#10;The applicant will be given examples of what would be considered special circumstances and some examples of what would not be considered special circumstances.&#10;&#10;The applicant will then be taken to the “Special Circumstances” view, where they can either:&#10;1. Correct their response from the previous view and be given the opportunity to provide parental information,&#10;2. Select the response “I have a special circumstance…” or,&#10;3. Select a response stating that they do not have a special circumstance, but are unable to provide parental information.&#10;&#10;In this example, the applicant has selected “I have a special circumstance and am unable to provide information about my parent(s).” The applicant can then click “Next.”&#10;" title="2021-22 “Special Circumstances Qualifications” view"/>
          <p:cNvPicPr preferRelativeResize="0"/>
          <p:nvPr/>
        </p:nvPicPr>
        <p:blipFill rotWithShape="1">
          <a:blip r:embed="rId3">
            <a:alphaModFix/>
          </a:blip>
          <a:srcRect/>
          <a:stretch/>
        </p:blipFill>
        <p:spPr>
          <a:xfrm>
            <a:off x="2522254" y="523328"/>
            <a:ext cx="4078060" cy="4414781"/>
          </a:xfrm>
          <a:prstGeom prst="rect">
            <a:avLst/>
          </a:prstGeom>
          <a:noFill/>
          <a:ln>
            <a:noFill/>
          </a:ln>
        </p:spPr>
      </p:pic>
      <p:sp>
        <p:nvSpPr>
          <p:cNvPr id="1718" name="Google Shape;1718;p231"/>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178</a:t>
            </a:fld>
            <a:endParaRPr sz="1100"/>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pic>
        <p:nvPicPr>
          <p:cNvPr id="1724" name="Google Shape;1724;p232" descr="Screenshot of 2021-22 “Student Tax Filing Status” view.&#10;&#10;The applicant chose that they have a special circumstance therefore they will be allowed to skip parent information.  The applicant will need to contact their financial aid administrator at the college for further instruction." title="2021-22 “Student Tax Filing Status” view."/>
          <p:cNvPicPr preferRelativeResize="0"/>
          <p:nvPr/>
        </p:nvPicPr>
        <p:blipFill rotWithShape="1">
          <a:blip r:embed="rId3">
            <a:alphaModFix/>
          </a:blip>
          <a:srcRect/>
          <a:stretch/>
        </p:blipFill>
        <p:spPr>
          <a:xfrm>
            <a:off x="2573502" y="553413"/>
            <a:ext cx="4078060" cy="3647806"/>
          </a:xfrm>
          <a:prstGeom prst="rect">
            <a:avLst/>
          </a:prstGeom>
          <a:noFill/>
          <a:ln>
            <a:noFill/>
          </a:ln>
        </p:spPr>
      </p:pic>
      <p:sp>
        <p:nvSpPr>
          <p:cNvPr id="1725" name="Google Shape;1725;p232"/>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179</a:t>
            </a:fld>
            <a:endParaRPr sz="11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71"/>
          <p:cNvSpPr txBox="1"/>
          <p:nvPr/>
        </p:nvSpPr>
        <p:spPr>
          <a:xfrm>
            <a:off x="228600" y="732234"/>
            <a:ext cx="8915400" cy="400407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0" marR="0" lvl="0" indent="0" algn="l" rtl="0">
              <a:spcBef>
                <a:spcPts val="800"/>
              </a:spcBef>
              <a:spcAft>
                <a:spcPts val="0"/>
              </a:spcAft>
              <a:buClr>
                <a:srgbClr val="103C53"/>
              </a:buClr>
              <a:buSzPts val="4000"/>
              <a:buFont typeface="Arial"/>
              <a:buNone/>
            </a:pPr>
            <a:r>
              <a:rPr lang="en" sz="4000" b="0" i="0" u="none" strike="noStrike" cap="none">
                <a:solidFill>
                  <a:srgbClr val="103C53"/>
                </a:solidFill>
                <a:latin typeface="Arial"/>
                <a:ea typeface="Arial"/>
                <a:cs typeface="Arial"/>
                <a:sym typeface="Arial"/>
              </a:rPr>
              <a:t>Dependent Student with Parental Data</a:t>
            </a:r>
            <a:endParaRPr sz="3200" b="0" i="0" u="none" strike="noStrike" cap="none">
              <a:solidFill>
                <a:srgbClr val="103C53"/>
              </a:solidFill>
              <a:latin typeface="Arial"/>
              <a:ea typeface="Arial"/>
              <a:cs typeface="Arial"/>
              <a:sym typeface="Arial"/>
            </a:endParaRPr>
          </a:p>
        </p:txBody>
      </p:sp>
      <p:sp>
        <p:nvSpPr>
          <p:cNvPr id="533" name="Google Shape;533;p71"/>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18</a:t>
            </a:fld>
            <a:endParaRPr sz="110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730"/>
        <p:cNvGrpSpPr/>
        <p:nvPr/>
      </p:nvGrpSpPr>
      <p:grpSpPr>
        <a:xfrm>
          <a:off x="0" y="0"/>
          <a:ext cx="0" cy="0"/>
          <a:chOff x="0" y="0"/>
          <a:chExt cx="0" cy="0"/>
        </a:xfrm>
      </p:grpSpPr>
      <p:sp>
        <p:nvSpPr>
          <p:cNvPr id="1731" name="Google Shape;1731;p233"/>
          <p:cNvSpPr txBox="1"/>
          <p:nvPr/>
        </p:nvSpPr>
        <p:spPr>
          <a:xfrm>
            <a:off x="228600" y="742951"/>
            <a:ext cx="8686800" cy="388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0" marR="0" lvl="0" indent="0" algn="l" rtl="0">
              <a:spcBef>
                <a:spcPts val="800"/>
              </a:spcBef>
              <a:spcAft>
                <a:spcPts val="0"/>
              </a:spcAft>
              <a:buClr>
                <a:srgbClr val="103C53"/>
              </a:buClr>
              <a:buSzPts val="4000"/>
              <a:buFont typeface="Arial"/>
              <a:buNone/>
            </a:pPr>
            <a:r>
              <a:rPr lang="en" sz="4000">
                <a:solidFill>
                  <a:srgbClr val="103C53"/>
                </a:solidFill>
                <a:latin typeface="Arial"/>
                <a:ea typeface="Arial"/>
                <a:cs typeface="Arial"/>
                <a:sym typeface="Arial"/>
              </a:rPr>
              <a:t>Special Circumstances – Unsubsidized Loan Only</a:t>
            </a:r>
            <a:endParaRPr sz="3200">
              <a:solidFill>
                <a:srgbClr val="103C53"/>
              </a:solidFill>
              <a:latin typeface="Arial"/>
              <a:ea typeface="Arial"/>
              <a:cs typeface="Arial"/>
              <a:sym typeface="Arial"/>
            </a:endParaRPr>
          </a:p>
        </p:txBody>
      </p:sp>
      <p:sp>
        <p:nvSpPr>
          <p:cNvPr id="1732" name="Google Shape;1732;p233"/>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180</a:t>
            </a:fld>
            <a:endParaRPr sz="110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pic>
        <p:nvPicPr>
          <p:cNvPr id="1738" name="Google Shape;1738;p234" descr="Screenshot of 2021-22 “Dependent Student” view.&#10;&#10;If the dependent applicant is unable to provide parental data on the FAFSA, they should select “I am unable to provide information about my parent(s).” The applicant should then click “Next” to be taken to the “Impact of not Providing Parent Information” view.” " title="2021-22 “Dependent Student” view."/>
          <p:cNvPicPr preferRelativeResize="0"/>
          <p:nvPr/>
        </p:nvPicPr>
        <p:blipFill rotWithShape="1">
          <a:blip r:embed="rId3">
            <a:alphaModFix/>
          </a:blip>
          <a:srcRect/>
          <a:stretch/>
        </p:blipFill>
        <p:spPr>
          <a:xfrm>
            <a:off x="2529840" y="528812"/>
            <a:ext cx="4084320" cy="3036576"/>
          </a:xfrm>
          <a:prstGeom prst="rect">
            <a:avLst/>
          </a:prstGeom>
          <a:noFill/>
          <a:ln>
            <a:noFill/>
          </a:ln>
        </p:spPr>
      </p:pic>
      <p:sp>
        <p:nvSpPr>
          <p:cNvPr id="1739" name="Google Shape;1739;p234"/>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181</a:t>
            </a:fld>
            <a:endParaRPr sz="110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744"/>
        <p:cNvGrpSpPr/>
        <p:nvPr/>
      </p:nvGrpSpPr>
      <p:grpSpPr>
        <a:xfrm>
          <a:off x="0" y="0"/>
          <a:ext cx="0" cy="0"/>
          <a:chOff x="0" y="0"/>
          <a:chExt cx="0" cy="0"/>
        </a:xfrm>
      </p:grpSpPr>
      <p:pic>
        <p:nvPicPr>
          <p:cNvPr id="1745" name="Google Shape;1745;p235" descr="Screenshot of 2021-22 “Impact of Not Providing Parent Information” view.  &#10;&#10;The view notifies the applicant that although they’re allowed to skip parent information, an EFC will not be generated and they must follow up with their financial aid administrator in order to complete their FAFSA and receive an EFC." title="2021-22 “Impact of Not Providing Parent Information” view."/>
          <p:cNvPicPr preferRelativeResize="0"/>
          <p:nvPr/>
        </p:nvPicPr>
        <p:blipFill rotWithShape="1">
          <a:blip r:embed="rId3">
            <a:alphaModFix/>
          </a:blip>
          <a:srcRect/>
          <a:stretch/>
        </p:blipFill>
        <p:spPr>
          <a:xfrm>
            <a:off x="2568607" y="524272"/>
            <a:ext cx="4071079" cy="2680494"/>
          </a:xfrm>
          <a:prstGeom prst="rect">
            <a:avLst/>
          </a:prstGeom>
          <a:noFill/>
          <a:ln>
            <a:noFill/>
          </a:ln>
        </p:spPr>
      </p:pic>
      <p:sp>
        <p:nvSpPr>
          <p:cNvPr id="1746" name="Google Shape;1746;p235"/>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182</a:t>
            </a:fld>
            <a:endParaRPr sz="110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751"/>
        <p:cNvGrpSpPr/>
        <p:nvPr/>
      </p:nvGrpSpPr>
      <p:grpSpPr>
        <a:xfrm>
          <a:off x="0" y="0"/>
          <a:ext cx="0" cy="0"/>
          <a:chOff x="0" y="0"/>
          <a:chExt cx="0" cy="0"/>
        </a:xfrm>
      </p:grpSpPr>
      <p:pic>
        <p:nvPicPr>
          <p:cNvPr id="1752" name="Google Shape;1752;p236" descr="Screenshot of 2021-22 “Special Circumstances Qualifications” view.&#10;&#10;The applicant selects “I do not have a special circumstance , and am submitting my FAFSA without parent information to apply for an unsubsidized loan only” and clicks “Next.”" title="2021-22 “Special Circumstances Qualifications” view"/>
          <p:cNvPicPr preferRelativeResize="0"/>
          <p:nvPr/>
        </p:nvPicPr>
        <p:blipFill rotWithShape="1">
          <a:blip r:embed="rId3">
            <a:alphaModFix/>
          </a:blip>
          <a:srcRect/>
          <a:stretch/>
        </p:blipFill>
        <p:spPr>
          <a:xfrm>
            <a:off x="2519712" y="527934"/>
            <a:ext cx="4096248" cy="4410860"/>
          </a:xfrm>
          <a:prstGeom prst="rect">
            <a:avLst/>
          </a:prstGeom>
          <a:noFill/>
          <a:ln>
            <a:noFill/>
          </a:ln>
        </p:spPr>
      </p:pic>
      <p:sp>
        <p:nvSpPr>
          <p:cNvPr id="1753" name="Google Shape;1753;p236"/>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183</a:t>
            </a:fld>
            <a:endParaRPr sz="110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758"/>
        <p:cNvGrpSpPr/>
        <p:nvPr/>
      </p:nvGrpSpPr>
      <p:grpSpPr>
        <a:xfrm>
          <a:off x="0" y="0"/>
          <a:ext cx="0" cy="0"/>
          <a:chOff x="0" y="0"/>
          <a:chExt cx="0" cy="0"/>
        </a:xfrm>
      </p:grpSpPr>
      <p:pic>
        <p:nvPicPr>
          <p:cNvPr id="1759" name="Google Shape;1759;p237" descr="Screenshot of 2021-22 “Student Tax Filing Status” view.&#10;&#10;The applicant chose that they do not have a special circumstance and will continue the application without parent information.  The applicant will be allowed to skip parent information, but will only be considered for an unsubsidized loan.  The applicant will need to contact their financial aid administrator at the college to request consideration for an unsubsidized loan." title="2021-22 “Student Tax Filing Status” view"/>
          <p:cNvPicPr preferRelativeResize="0"/>
          <p:nvPr/>
        </p:nvPicPr>
        <p:blipFill rotWithShape="1">
          <a:blip r:embed="rId3">
            <a:alphaModFix/>
          </a:blip>
          <a:srcRect/>
          <a:stretch/>
        </p:blipFill>
        <p:spPr>
          <a:xfrm>
            <a:off x="2523921" y="551848"/>
            <a:ext cx="4078060" cy="3654041"/>
          </a:xfrm>
          <a:prstGeom prst="rect">
            <a:avLst/>
          </a:prstGeom>
          <a:noFill/>
          <a:ln>
            <a:noFill/>
          </a:ln>
        </p:spPr>
      </p:pic>
      <p:sp>
        <p:nvSpPr>
          <p:cNvPr id="1760" name="Google Shape;1760;p237"/>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184</a:t>
            </a:fld>
            <a:endParaRPr sz="110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765"/>
        <p:cNvGrpSpPr/>
        <p:nvPr/>
      </p:nvGrpSpPr>
      <p:grpSpPr>
        <a:xfrm>
          <a:off x="0" y="0"/>
          <a:ext cx="0" cy="0"/>
          <a:chOff x="0" y="0"/>
          <a:chExt cx="0" cy="0"/>
        </a:xfrm>
      </p:grpSpPr>
      <p:sp>
        <p:nvSpPr>
          <p:cNvPr id="1766" name="Google Shape;1766;p238"/>
          <p:cNvSpPr txBox="1"/>
          <p:nvPr/>
        </p:nvSpPr>
        <p:spPr>
          <a:xfrm>
            <a:off x="228600" y="742951"/>
            <a:ext cx="8686800" cy="388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0" marR="0" lvl="0" indent="0" algn="l" rtl="0">
              <a:spcBef>
                <a:spcPts val="800"/>
              </a:spcBef>
              <a:spcAft>
                <a:spcPts val="0"/>
              </a:spcAft>
              <a:buClr>
                <a:srgbClr val="103C53"/>
              </a:buClr>
              <a:buSzPts val="4000"/>
              <a:buFont typeface="Arial"/>
              <a:buNone/>
            </a:pPr>
            <a:r>
              <a:rPr lang="en" sz="4000">
                <a:solidFill>
                  <a:srgbClr val="103C53"/>
                </a:solidFill>
                <a:latin typeface="Arial"/>
                <a:ea typeface="Arial"/>
                <a:cs typeface="Arial"/>
                <a:sym typeface="Arial"/>
              </a:rPr>
              <a:t>Homeless Circumstance</a:t>
            </a:r>
            <a:endParaRPr sz="3200">
              <a:solidFill>
                <a:srgbClr val="103C53"/>
              </a:solidFill>
              <a:latin typeface="Arial"/>
              <a:ea typeface="Arial"/>
              <a:cs typeface="Arial"/>
              <a:sym typeface="Arial"/>
            </a:endParaRPr>
          </a:p>
        </p:txBody>
      </p:sp>
      <p:sp>
        <p:nvSpPr>
          <p:cNvPr id="1767" name="Google Shape;1767;p238"/>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185</a:t>
            </a:fld>
            <a:endParaRPr sz="110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772"/>
        <p:cNvGrpSpPr/>
        <p:nvPr/>
      </p:nvGrpSpPr>
      <p:grpSpPr>
        <a:xfrm>
          <a:off x="0" y="0"/>
          <a:ext cx="0" cy="0"/>
          <a:chOff x="0" y="0"/>
          <a:chExt cx="0" cy="0"/>
        </a:xfrm>
      </p:grpSpPr>
      <p:pic>
        <p:nvPicPr>
          <p:cNvPr id="1773" name="Google Shape;1773;p239" descr="Screenshot of 2021-22 “Student Homelessness Filter Question” view." title="2021-22 “Student Homelessness Filter Question” view."/>
          <p:cNvPicPr preferRelativeResize="0"/>
          <p:nvPr/>
        </p:nvPicPr>
        <p:blipFill rotWithShape="1">
          <a:blip r:embed="rId3">
            <a:alphaModFix/>
          </a:blip>
          <a:srcRect/>
          <a:stretch/>
        </p:blipFill>
        <p:spPr>
          <a:xfrm>
            <a:off x="2502445" y="526450"/>
            <a:ext cx="4096248" cy="2290375"/>
          </a:xfrm>
          <a:prstGeom prst="rect">
            <a:avLst/>
          </a:prstGeom>
          <a:noFill/>
          <a:ln>
            <a:noFill/>
          </a:ln>
        </p:spPr>
      </p:pic>
      <p:sp>
        <p:nvSpPr>
          <p:cNvPr id="1774" name="Google Shape;1774;p239"/>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186</a:t>
            </a:fld>
            <a:endParaRPr sz="1100"/>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pic>
        <p:nvPicPr>
          <p:cNvPr id="1780" name="Google Shape;1780;p240" descr="Screenshot of 2021-22 “Student Homelessness Questions” view.  &#10;&#10;The applicant now has the option to check which entity made the determination or select “None of the above.”&#10;&#10;In this example, the applicant chooses one of the three choices designated as an acceptable entity for being recognized as an unaccompanied youth who is homeless.&#10;&#10;The applicant should click the “Next” button. They will then skip the parental information views and go directly to the student Household Info views." title="2021-22 “Student Homelessness Questions” view."/>
          <p:cNvPicPr preferRelativeResize="0"/>
          <p:nvPr/>
        </p:nvPicPr>
        <p:blipFill rotWithShape="1">
          <a:blip r:embed="rId3">
            <a:alphaModFix/>
          </a:blip>
          <a:srcRect/>
          <a:stretch/>
        </p:blipFill>
        <p:spPr>
          <a:xfrm>
            <a:off x="2532345" y="525780"/>
            <a:ext cx="4083664" cy="3083242"/>
          </a:xfrm>
          <a:prstGeom prst="rect">
            <a:avLst/>
          </a:prstGeom>
          <a:noFill/>
          <a:ln>
            <a:noFill/>
          </a:ln>
        </p:spPr>
      </p:pic>
      <p:sp>
        <p:nvSpPr>
          <p:cNvPr id="1781" name="Google Shape;1781;p240"/>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187</a:t>
            </a:fld>
            <a:endParaRPr sz="1100"/>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pic>
        <p:nvPicPr>
          <p:cNvPr id="1787" name="Google Shape;1787;p241" descr="Screenshot of 2021-22 “Student Household Info” view.&#10;&#10;The applicant will be taken to the student household info page with household size displaying as 1. The applicant will then proceed with the application as an independent." title="2021-22 “Student Household Info” view."/>
          <p:cNvPicPr preferRelativeResize="0"/>
          <p:nvPr/>
        </p:nvPicPr>
        <p:blipFill rotWithShape="1">
          <a:blip r:embed="rId3">
            <a:alphaModFix/>
          </a:blip>
          <a:srcRect/>
          <a:stretch/>
        </p:blipFill>
        <p:spPr>
          <a:xfrm>
            <a:off x="2551599" y="524711"/>
            <a:ext cx="4083664" cy="4240970"/>
          </a:xfrm>
          <a:prstGeom prst="rect">
            <a:avLst/>
          </a:prstGeom>
          <a:noFill/>
          <a:ln>
            <a:noFill/>
          </a:ln>
        </p:spPr>
      </p:pic>
      <p:sp>
        <p:nvSpPr>
          <p:cNvPr id="1788" name="Google Shape;1788;p241"/>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188</a:t>
            </a:fld>
            <a:endParaRPr sz="1100"/>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793"/>
        <p:cNvGrpSpPr/>
        <p:nvPr/>
      </p:nvGrpSpPr>
      <p:grpSpPr>
        <a:xfrm>
          <a:off x="0" y="0"/>
          <a:ext cx="0" cy="0"/>
          <a:chOff x="0" y="0"/>
          <a:chExt cx="0" cy="0"/>
        </a:xfrm>
      </p:grpSpPr>
      <p:pic>
        <p:nvPicPr>
          <p:cNvPr id="1794" name="Google Shape;1794;p242" descr="Screenshot of 2021-22 “Student Homelessness Filter Question” view." title="2021-22 “Student Homelessness Filter Question” view."/>
          <p:cNvPicPr preferRelativeResize="0"/>
          <p:nvPr/>
        </p:nvPicPr>
        <p:blipFill rotWithShape="1">
          <a:blip r:embed="rId3">
            <a:alphaModFix/>
          </a:blip>
          <a:srcRect/>
          <a:stretch/>
        </p:blipFill>
        <p:spPr>
          <a:xfrm>
            <a:off x="2520751" y="525050"/>
            <a:ext cx="4113844" cy="2300964"/>
          </a:xfrm>
          <a:prstGeom prst="rect">
            <a:avLst/>
          </a:prstGeom>
          <a:noFill/>
          <a:ln>
            <a:noFill/>
          </a:ln>
        </p:spPr>
      </p:pic>
      <p:sp>
        <p:nvSpPr>
          <p:cNvPr id="1795" name="Google Shape;1795;p242"/>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189</a:t>
            </a:fld>
            <a:endParaRPr sz="11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p72" descr="Screenshot of 2021-22 “Personal Information for Student” page.&#10;&#10;This is one of multiple pages on fafsa.gov that explains that “you” and “your” are referencing the applicant. Other pages where this messaging appears includes the Search for High School, Student Marital Status, Parent Marital Status, and Student Tax Filing Status.  &#10;&#10;The box highlighted in green indicates that the application has been successfully saved.&#10;&#10;Note: This is the first view for the Student Demographics section.&#10;" title="2021-22 “Personal Information for Student” view"/>
          <p:cNvPicPr preferRelativeResize="0"/>
          <p:nvPr/>
        </p:nvPicPr>
        <p:blipFill rotWithShape="1">
          <a:blip r:embed="rId3">
            <a:alphaModFix/>
          </a:blip>
          <a:srcRect/>
          <a:stretch/>
        </p:blipFill>
        <p:spPr>
          <a:xfrm>
            <a:off x="2515940" y="525780"/>
            <a:ext cx="4109551" cy="4540521"/>
          </a:xfrm>
          <a:prstGeom prst="rect">
            <a:avLst/>
          </a:prstGeom>
          <a:noFill/>
          <a:ln>
            <a:noFill/>
          </a:ln>
        </p:spPr>
      </p:pic>
      <p:sp>
        <p:nvSpPr>
          <p:cNvPr id="540" name="Google Shape;540;p72"/>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19</a:t>
            </a:fld>
            <a:endParaRPr sz="1100"/>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800"/>
        <p:cNvGrpSpPr/>
        <p:nvPr/>
      </p:nvGrpSpPr>
      <p:grpSpPr>
        <a:xfrm>
          <a:off x="0" y="0"/>
          <a:ext cx="0" cy="0"/>
          <a:chOff x="0" y="0"/>
          <a:chExt cx="0" cy="0"/>
        </a:xfrm>
      </p:grpSpPr>
      <p:pic>
        <p:nvPicPr>
          <p:cNvPr id="1801" name="Google Shape;1801;p243" descr="Screenshot of 2021-22 “Student Homelessness Questions” view. " title="2021-22 “Student Homelessness Questions” view."/>
          <p:cNvPicPr preferRelativeResize="0"/>
          <p:nvPr/>
        </p:nvPicPr>
        <p:blipFill rotWithShape="1">
          <a:blip r:embed="rId3">
            <a:alphaModFix/>
          </a:blip>
          <a:srcRect/>
          <a:stretch/>
        </p:blipFill>
        <p:spPr>
          <a:xfrm>
            <a:off x="2545307" y="560532"/>
            <a:ext cx="4096248" cy="3058028"/>
          </a:xfrm>
          <a:prstGeom prst="rect">
            <a:avLst/>
          </a:prstGeom>
          <a:noFill/>
          <a:ln>
            <a:noFill/>
          </a:ln>
        </p:spPr>
      </p:pic>
      <p:sp>
        <p:nvSpPr>
          <p:cNvPr id="1802" name="Google Shape;1802;p243"/>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190</a:t>
            </a:fld>
            <a:endParaRPr sz="110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pic>
        <p:nvPicPr>
          <p:cNvPr id="1808" name="Google Shape;1808;p244" descr="Screenshot of 2021-22 “Homeless or at Risk of Being Homeless” view.&#10;&#10;This page describes the conditions for being homeless or at risk of being homeless.  Once the applicant clicks “Next” they will be taken to the page that describes potential impacts of not providing parent information." title="2021-22 “Homeless or at Risk of Being Homeless” view."/>
          <p:cNvPicPr preferRelativeResize="0"/>
          <p:nvPr/>
        </p:nvPicPr>
        <p:blipFill rotWithShape="1">
          <a:blip r:embed="rId3">
            <a:alphaModFix/>
          </a:blip>
          <a:srcRect/>
          <a:stretch/>
        </p:blipFill>
        <p:spPr>
          <a:xfrm>
            <a:off x="2551676" y="515979"/>
            <a:ext cx="4040647" cy="3897229"/>
          </a:xfrm>
          <a:prstGeom prst="rect">
            <a:avLst/>
          </a:prstGeom>
          <a:noFill/>
          <a:ln>
            <a:noFill/>
          </a:ln>
        </p:spPr>
      </p:pic>
      <p:sp>
        <p:nvSpPr>
          <p:cNvPr id="1809" name="Google Shape;1809;p244"/>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191</a:t>
            </a:fld>
            <a:endParaRPr sz="110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814"/>
        <p:cNvGrpSpPr/>
        <p:nvPr/>
      </p:nvGrpSpPr>
      <p:grpSpPr>
        <a:xfrm>
          <a:off x="0" y="0"/>
          <a:ext cx="0" cy="0"/>
          <a:chOff x="0" y="0"/>
          <a:chExt cx="0" cy="0"/>
        </a:xfrm>
      </p:grpSpPr>
      <p:pic>
        <p:nvPicPr>
          <p:cNvPr id="1815" name="Google Shape;1815;p245" descr="Screenshot of 2021-22 “Impact of Not Providing Parent Information” view.  &#10;&#10;The view notifies the applicant that although they’re allowed to skip parent information, an EFC will not be generated and they must follow up with their financial aid administrator in order to complete their FAFSA and receive an EFC." title="2021-22 “Impact of Not Providing Parent Information” view."/>
          <p:cNvPicPr preferRelativeResize="0"/>
          <p:nvPr/>
        </p:nvPicPr>
        <p:blipFill rotWithShape="1">
          <a:blip r:embed="rId3">
            <a:alphaModFix/>
          </a:blip>
          <a:srcRect/>
          <a:stretch/>
        </p:blipFill>
        <p:spPr>
          <a:xfrm>
            <a:off x="2527430" y="528606"/>
            <a:ext cx="4071079" cy="2680494"/>
          </a:xfrm>
          <a:prstGeom prst="rect">
            <a:avLst/>
          </a:prstGeom>
          <a:noFill/>
          <a:ln>
            <a:noFill/>
          </a:ln>
        </p:spPr>
      </p:pic>
      <p:sp>
        <p:nvSpPr>
          <p:cNvPr id="1816" name="Google Shape;1816;p245"/>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192</a:t>
            </a:fld>
            <a:endParaRPr sz="1100"/>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pic>
        <p:nvPicPr>
          <p:cNvPr id="1822" name="Google Shape;1822;p246" descr="Screenshot of 2021-22 “Homeless or at Risk of Being Homeless Acknowledgement” view.&#10;&#10;Dependent applicants has the option to choose not to provide parent information with potential impacts listed on the previous slide or choose to provide parent information.&#10;" title="2021-22 “Homeless or at Risk of Being Homeless Acknowledgement” view."/>
          <p:cNvPicPr preferRelativeResize="0"/>
          <p:nvPr/>
        </p:nvPicPr>
        <p:blipFill rotWithShape="1">
          <a:blip r:embed="rId3">
            <a:alphaModFix/>
          </a:blip>
          <a:srcRect/>
          <a:stretch/>
        </p:blipFill>
        <p:spPr>
          <a:xfrm>
            <a:off x="2539015" y="543055"/>
            <a:ext cx="4108832" cy="2535772"/>
          </a:xfrm>
          <a:prstGeom prst="rect">
            <a:avLst/>
          </a:prstGeom>
          <a:noFill/>
          <a:ln>
            <a:noFill/>
          </a:ln>
        </p:spPr>
      </p:pic>
      <p:sp>
        <p:nvSpPr>
          <p:cNvPr id="1823" name="Google Shape;1823;p246"/>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193</a:t>
            </a:fld>
            <a:endParaRPr sz="1100"/>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828"/>
        <p:cNvGrpSpPr/>
        <p:nvPr/>
      </p:nvGrpSpPr>
      <p:grpSpPr>
        <a:xfrm>
          <a:off x="0" y="0"/>
          <a:ext cx="0" cy="0"/>
          <a:chOff x="0" y="0"/>
          <a:chExt cx="0" cy="0"/>
        </a:xfrm>
      </p:grpSpPr>
      <p:pic>
        <p:nvPicPr>
          <p:cNvPr id="1829" name="Google Shape;1829;p247" descr="Screenshot of 2021-22 “Student Household Info” view.&#10;&#10;The applicant will be taken to the student household info page with household size displaying as 1. The applicant will then proceed with the application as an independent.&#10;&#10;" title="2021-22 “Student Household Info” view."/>
          <p:cNvPicPr preferRelativeResize="0"/>
          <p:nvPr/>
        </p:nvPicPr>
        <p:blipFill rotWithShape="1">
          <a:blip r:embed="rId3">
            <a:alphaModFix/>
          </a:blip>
          <a:srcRect/>
          <a:stretch/>
        </p:blipFill>
        <p:spPr>
          <a:xfrm>
            <a:off x="2571093" y="556673"/>
            <a:ext cx="4053118" cy="4209007"/>
          </a:xfrm>
          <a:prstGeom prst="rect">
            <a:avLst/>
          </a:prstGeom>
          <a:noFill/>
          <a:ln>
            <a:noFill/>
          </a:ln>
        </p:spPr>
      </p:pic>
      <p:sp>
        <p:nvSpPr>
          <p:cNvPr id="1830" name="Google Shape;1830;p247"/>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194</a:t>
            </a:fld>
            <a:endParaRPr sz="1100"/>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1836" name="Google Shape;1836;p248"/>
          <p:cNvSpPr txBox="1"/>
          <p:nvPr/>
        </p:nvSpPr>
        <p:spPr>
          <a:xfrm>
            <a:off x="228600" y="742951"/>
            <a:ext cx="8686800" cy="388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3200"/>
              <a:buFont typeface="Arial"/>
              <a:buNone/>
            </a:pPr>
            <a:endParaRPr sz="3200">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3200"/>
              <a:buFont typeface="Arial"/>
              <a:buNone/>
            </a:pPr>
            <a:endParaRPr sz="3200">
              <a:solidFill>
                <a:srgbClr val="103C53"/>
              </a:solidFill>
              <a:latin typeface="Arial"/>
              <a:ea typeface="Arial"/>
              <a:cs typeface="Arial"/>
              <a:sym typeface="Arial"/>
            </a:endParaRPr>
          </a:p>
          <a:p>
            <a:pPr marL="0" marR="0" lvl="0" indent="0" algn="l" rtl="0">
              <a:spcBef>
                <a:spcPts val="800"/>
              </a:spcBef>
              <a:spcAft>
                <a:spcPts val="0"/>
              </a:spcAft>
              <a:buClr>
                <a:srgbClr val="103C53"/>
              </a:buClr>
              <a:buSzPts val="4000"/>
              <a:buFont typeface="Arial"/>
              <a:buNone/>
            </a:pPr>
            <a:r>
              <a:rPr lang="en" sz="4000">
                <a:solidFill>
                  <a:srgbClr val="103C53"/>
                </a:solidFill>
                <a:latin typeface="Arial"/>
                <a:ea typeface="Arial"/>
                <a:cs typeface="Arial"/>
                <a:sym typeface="Arial"/>
              </a:rPr>
              <a:t>Additional Resources</a:t>
            </a:r>
            <a:endParaRPr sz="3200">
              <a:solidFill>
                <a:srgbClr val="103C53"/>
              </a:solidFill>
              <a:latin typeface="Arial"/>
              <a:ea typeface="Arial"/>
              <a:cs typeface="Arial"/>
              <a:sym typeface="Arial"/>
            </a:endParaRPr>
          </a:p>
        </p:txBody>
      </p:sp>
      <p:sp>
        <p:nvSpPr>
          <p:cNvPr id="1837" name="Google Shape;1837;p248"/>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195</a:t>
            </a:fld>
            <a:endParaRPr sz="1100"/>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pic>
        <p:nvPicPr>
          <p:cNvPr id="1843" name="Google Shape;1843;p249" descr="Screenshot of 2021-22 studentaid.gov home view. &#10;&#10;There are dropdown menus for Understand Aid, Apply For Aid, Complete Aid Process, and Manage Loans.&#10;" title="2021-22 studentaid.gov home view. "/>
          <p:cNvPicPr preferRelativeResize="0"/>
          <p:nvPr/>
        </p:nvPicPr>
        <p:blipFill rotWithShape="1">
          <a:blip r:embed="rId3">
            <a:alphaModFix/>
          </a:blip>
          <a:srcRect/>
          <a:stretch/>
        </p:blipFill>
        <p:spPr>
          <a:xfrm>
            <a:off x="2631040" y="539537"/>
            <a:ext cx="4097753" cy="3010410"/>
          </a:xfrm>
          <a:prstGeom prst="rect">
            <a:avLst/>
          </a:prstGeom>
          <a:noFill/>
          <a:ln>
            <a:noFill/>
          </a:ln>
        </p:spPr>
      </p:pic>
      <p:sp>
        <p:nvSpPr>
          <p:cNvPr id="1844" name="Google Shape;1844;p249"/>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196</a:t>
            </a:fld>
            <a:endParaRPr sz="1100"/>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849"/>
        <p:cNvGrpSpPr/>
        <p:nvPr/>
      </p:nvGrpSpPr>
      <p:grpSpPr>
        <a:xfrm>
          <a:off x="0" y="0"/>
          <a:ext cx="0" cy="0"/>
          <a:chOff x="0" y="0"/>
          <a:chExt cx="0" cy="0"/>
        </a:xfrm>
      </p:grpSpPr>
      <p:pic>
        <p:nvPicPr>
          <p:cNvPr id="1850" name="Google Shape;1850;p250" descr="Screenshot of 2021-22 studentaid.gov home view continued. &#10;" title="2021-22 studentaid.gov home view continued. "/>
          <p:cNvPicPr preferRelativeResize="0"/>
          <p:nvPr/>
        </p:nvPicPr>
        <p:blipFill rotWithShape="1">
          <a:blip r:embed="rId3">
            <a:alphaModFix/>
          </a:blip>
          <a:srcRect/>
          <a:stretch/>
        </p:blipFill>
        <p:spPr>
          <a:xfrm>
            <a:off x="2536194" y="521007"/>
            <a:ext cx="4098402" cy="3376830"/>
          </a:xfrm>
          <a:prstGeom prst="rect">
            <a:avLst/>
          </a:prstGeom>
          <a:noFill/>
          <a:ln>
            <a:noFill/>
          </a:ln>
        </p:spPr>
      </p:pic>
      <p:sp>
        <p:nvSpPr>
          <p:cNvPr id="1851" name="Google Shape;1851;p250"/>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197</a:t>
            </a:fld>
            <a:endParaRPr sz="1100"/>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856"/>
        <p:cNvGrpSpPr/>
        <p:nvPr/>
      </p:nvGrpSpPr>
      <p:grpSpPr>
        <a:xfrm>
          <a:off x="0" y="0"/>
          <a:ext cx="0" cy="0"/>
          <a:chOff x="0" y="0"/>
          <a:chExt cx="0" cy="0"/>
        </a:xfrm>
      </p:grpSpPr>
      <p:pic>
        <p:nvPicPr>
          <p:cNvPr id="1857" name="Google Shape;1857;p251" descr="Screenshot of 2021-22 studentaid.gov home view continued -1. &#10;" title="2021-22 studentaid.gov home view continued -1. "/>
          <p:cNvPicPr preferRelativeResize="0"/>
          <p:nvPr/>
        </p:nvPicPr>
        <p:blipFill rotWithShape="1">
          <a:blip r:embed="rId3">
            <a:alphaModFix/>
          </a:blip>
          <a:srcRect/>
          <a:stretch/>
        </p:blipFill>
        <p:spPr>
          <a:xfrm>
            <a:off x="2539441" y="519708"/>
            <a:ext cx="4114961" cy="3340860"/>
          </a:xfrm>
          <a:prstGeom prst="rect">
            <a:avLst/>
          </a:prstGeom>
          <a:noFill/>
          <a:ln>
            <a:noFill/>
          </a:ln>
        </p:spPr>
      </p:pic>
      <p:sp>
        <p:nvSpPr>
          <p:cNvPr id="1858" name="Google Shape;1858;p251"/>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198</a:t>
            </a:fld>
            <a:endParaRPr sz="110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863"/>
        <p:cNvGrpSpPr/>
        <p:nvPr/>
      </p:nvGrpSpPr>
      <p:grpSpPr>
        <a:xfrm>
          <a:off x="0" y="0"/>
          <a:ext cx="0" cy="0"/>
          <a:chOff x="0" y="0"/>
          <a:chExt cx="0" cy="0"/>
        </a:xfrm>
      </p:grpSpPr>
      <p:sp>
        <p:nvSpPr>
          <p:cNvPr id="1864" name="Google Shape;1864;p252" descr="You can use the Web Demonstration site to preview 2021-2022 functionality beginning on September 27, 2020." title="Web Demo site"/>
          <p:cNvSpPr/>
          <p:nvPr/>
        </p:nvSpPr>
        <p:spPr>
          <a:xfrm>
            <a:off x="460772" y="557213"/>
            <a:ext cx="8319590" cy="4062651"/>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4100" cap="none">
                <a:solidFill>
                  <a:srgbClr val="38546D"/>
                </a:solidFill>
                <a:latin typeface="Arial"/>
                <a:ea typeface="Arial"/>
                <a:cs typeface="Arial"/>
                <a:sym typeface="Arial"/>
              </a:rPr>
              <a:t>2021-2022 WEB DEMONSTRATION SITE</a:t>
            </a:r>
            <a:br>
              <a:rPr lang="en" sz="4100" cap="none">
                <a:solidFill>
                  <a:srgbClr val="38546D"/>
                </a:solidFill>
                <a:latin typeface="Arial"/>
                <a:ea typeface="Arial"/>
                <a:cs typeface="Arial"/>
                <a:sym typeface="Arial"/>
              </a:rPr>
            </a:br>
            <a:r>
              <a:rPr lang="en" sz="4100" cap="none">
                <a:solidFill>
                  <a:srgbClr val="38546D"/>
                </a:solidFill>
                <a:latin typeface="Arial"/>
                <a:ea typeface="Arial"/>
                <a:cs typeface="Arial"/>
                <a:sym typeface="Arial"/>
              </a:rPr>
              <a:t/>
            </a:r>
            <a:br>
              <a:rPr lang="en" sz="4100" cap="none">
                <a:solidFill>
                  <a:srgbClr val="38546D"/>
                </a:solidFill>
                <a:latin typeface="Arial"/>
                <a:ea typeface="Arial"/>
                <a:cs typeface="Arial"/>
                <a:sym typeface="Arial"/>
              </a:rPr>
            </a:br>
            <a:r>
              <a:rPr lang="en" sz="2400" cap="none">
                <a:solidFill>
                  <a:srgbClr val="38546D"/>
                </a:solidFill>
                <a:latin typeface="Arial"/>
                <a:ea typeface="Arial"/>
                <a:cs typeface="Arial"/>
                <a:sym typeface="Arial"/>
              </a:rPr>
              <a:t>FAFSA.GOV AND FAA ACCESS TO CPS ONLINE WEB DEMONSTRATION SITES WILL BE AVAILABLE ON SEPTEMBER 27, 2020</a:t>
            </a:r>
            <a:br>
              <a:rPr lang="en" sz="2400" cap="none">
                <a:solidFill>
                  <a:srgbClr val="38546D"/>
                </a:solidFill>
                <a:latin typeface="Arial"/>
                <a:ea typeface="Arial"/>
                <a:cs typeface="Arial"/>
                <a:sym typeface="Arial"/>
              </a:rPr>
            </a:br>
            <a:r>
              <a:rPr lang="en" sz="2400" cap="none">
                <a:solidFill>
                  <a:srgbClr val="38546D"/>
                </a:solidFill>
                <a:latin typeface="Arial"/>
                <a:ea typeface="Arial"/>
                <a:cs typeface="Arial"/>
                <a:sym typeface="Arial"/>
              </a:rPr>
              <a:t/>
            </a:r>
            <a:br>
              <a:rPr lang="en" sz="2400" cap="none">
                <a:solidFill>
                  <a:srgbClr val="38546D"/>
                </a:solidFill>
                <a:latin typeface="Arial"/>
                <a:ea typeface="Arial"/>
                <a:cs typeface="Arial"/>
                <a:sym typeface="Arial"/>
              </a:rPr>
            </a:br>
            <a:r>
              <a:rPr lang="en" sz="2400" cap="none">
                <a:solidFill>
                  <a:srgbClr val="38546D"/>
                </a:solidFill>
                <a:latin typeface="Arial"/>
                <a:ea typeface="Arial"/>
                <a:cs typeface="Arial"/>
                <a:sym typeface="Arial"/>
              </a:rPr>
              <a:t/>
            </a:r>
            <a:br>
              <a:rPr lang="en" sz="2400" cap="none">
                <a:solidFill>
                  <a:srgbClr val="38546D"/>
                </a:solidFill>
                <a:latin typeface="Arial"/>
                <a:ea typeface="Arial"/>
                <a:cs typeface="Arial"/>
                <a:sym typeface="Arial"/>
              </a:rPr>
            </a:br>
            <a:r>
              <a:rPr lang="en" sz="1800" cap="none">
                <a:solidFill>
                  <a:srgbClr val="38546D"/>
                </a:solidFill>
                <a:latin typeface="Arial"/>
                <a:ea typeface="Arial"/>
                <a:cs typeface="Arial"/>
                <a:sym typeface="Arial"/>
              </a:rPr>
              <a:t>TO ACCESS THE SITES, GO TO HTTPS://FAFSADEMO.TEST.ED.GOV</a:t>
            </a:r>
            <a:endParaRPr sz="1400">
              <a:solidFill>
                <a:srgbClr val="38546D"/>
              </a:solidFill>
              <a:latin typeface="Arial"/>
              <a:ea typeface="Arial"/>
              <a:cs typeface="Arial"/>
              <a:sym typeface="Arial"/>
            </a:endParaRPr>
          </a:p>
        </p:txBody>
      </p:sp>
      <p:sp>
        <p:nvSpPr>
          <p:cNvPr id="1865" name="Google Shape;1865;p252"/>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199</a:t>
            </a:fld>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5"/>
          <p:cNvSpPr txBox="1">
            <a:spLocks noGrp="1"/>
          </p:cNvSpPr>
          <p:nvPr>
            <p:ph type="title"/>
          </p:nvPr>
        </p:nvSpPr>
        <p:spPr>
          <a:xfrm>
            <a:off x="470116" y="272845"/>
            <a:ext cx="6656070" cy="598633"/>
          </a:xfrm>
          <a:prstGeom prst="rect">
            <a:avLst/>
          </a:prstGeom>
          <a:noFill/>
          <a:ln>
            <a:noFill/>
          </a:ln>
        </p:spPr>
        <p:txBody>
          <a:bodyPr spcFirstLastPara="1" wrap="square" lIns="0" tIns="34275" rIns="68575" bIns="34275" anchor="b" anchorCtr="0">
            <a:noAutofit/>
          </a:bodyPr>
          <a:lstStyle/>
          <a:p>
            <a:pPr marL="0" lvl="0" indent="0" algn="l" rtl="0">
              <a:lnSpc>
                <a:spcPct val="90000"/>
              </a:lnSpc>
              <a:spcBef>
                <a:spcPts val="0"/>
              </a:spcBef>
              <a:spcAft>
                <a:spcPts val="0"/>
              </a:spcAft>
              <a:buClr>
                <a:schemeClr val="dk1"/>
              </a:buClr>
              <a:buSzPts val="3000"/>
              <a:buFont typeface="Oswald"/>
              <a:buNone/>
            </a:pPr>
            <a:r>
              <a:rPr lang="en" sz="1100"/>
              <a:t>TOPICS</a:t>
            </a:r>
            <a:endParaRPr sz="1100"/>
          </a:p>
        </p:txBody>
      </p:sp>
      <p:sp>
        <p:nvSpPr>
          <p:cNvPr id="416" name="Google Shape;416;p55"/>
          <p:cNvSpPr txBox="1"/>
          <p:nvPr/>
        </p:nvSpPr>
        <p:spPr>
          <a:xfrm>
            <a:off x="344356" y="1076583"/>
            <a:ext cx="8686800" cy="3886200"/>
          </a:xfrm>
          <a:prstGeom prst="rect">
            <a:avLst/>
          </a:prstGeom>
          <a:noFill/>
          <a:ln>
            <a:noFill/>
          </a:ln>
        </p:spPr>
        <p:txBody>
          <a:bodyPr spcFirstLastPara="1" wrap="square" lIns="68575" tIns="34275" rIns="68575" bIns="34275" anchor="t" anchorCtr="0">
            <a:noAutofit/>
          </a:bodyPr>
          <a:lstStyle/>
          <a:p>
            <a:pPr marL="254000" marR="0" lvl="0" indent="-254000" algn="l" rtl="0">
              <a:spcBef>
                <a:spcPts val="0"/>
              </a:spcBef>
              <a:spcAft>
                <a:spcPts val="0"/>
              </a:spcAft>
              <a:buClr>
                <a:srgbClr val="103C53"/>
              </a:buClr>
              <a:buSzPts val="1600"/>
              <a:buFont typeface="Arial"/>
              <a:buChar char="•"/>
            </a:pPr>
            <a:r>
              <a:rPr lang="en" sz="1600" b="0" i="0" u="sng" strike="noStrike" cap="none">
                <a:solidFill>
                  <a:schemeClr val="hlink"/>
                </a:solidFill>
                <a:latin typeface="Arial"/>
                <a:ea typeface="Arial"/>
                <a:cs typeface="Arial"/>
                <a:sym typeface="Arial"/>
                <a:hlinkClick r:id="rId3" action="ppaction://hlinksldjump"/>
              </a:rPr>
              <a:t>Overview</a:t>
            </a:r>
            <a:endParaRPr sz="1600" b="0" i="0" u="none" strike="noStrike" cap="none">
              <a:solidFill>
                <a:srgbClr val="103C53"/>
              </a:solidFill>
              <a:latin typeface="Arial"/>
              <a:ea typeface="Arial"/>
              <a:cs typeface="Arial"/>
              <a:sym typeface="Arial"/>
            </a:endParaRPr>
          </a:p>
          <a:p>
            <a:pPr marL="254000" marR="0" lvl="0" indent="-254000" algn="l" rtl="0">
              <a:spcBef>
                <a:spcPts val="300"/>
              </a:spcBef>
              <a:spcAft>
                <a:spcPts val="0"/>
              </a:spcAft>
              <a:buClr>
                <a:srgbClr val="103C53"/>
              </a:buClr>
              <a:buSzPts val="1600"/>
              <a:buFont typeface="Arial"/>
              <a:buChar char="•"/>
            </a:pPr>
            <a:r>
              <a:rPr lang="en" sz="1600" b="0" i="0" u="sng" strike="noStrike" cap="none">
                <a:solidFill>
                  <a:schemeClr val="hlink"/>
                </a:solidFill>
                <a:latin typeface="Arial"/>
                <a:ea typeface="Arial"/>
                <a:cs typeface="Arial"/>
                <a:sym typeface="Arial"/>
                <a:hlinkClick r:id="rId4" action="ppaction://hlinksldjump"/>
              </a:rPr>
              <a:t>Home view</a:t>
            </a:r>
            <a:endParaRPr sz="1600" b="0" i="0" u="none" strike="noStrike" cap="none">
              <a:solidFill>
                <a:srgbClr val="103C53"/>
              </a:solidFill>
              <a:latin typeface="Arial"/>
              <a:ea typeface="Arial"/>
              <a:cs typeface="Arial"/>
              <a:sym typeface="Arial"/>
            </a:endParaRPr>
          </a:p>
          <a:p>
            <a:pPr marL="254000" marR="0" lvl="0" indent="-254000" algn="l" rtl="0">
              <a:spcBef>
                <a:spcPts val="300"/>
              </a:spcBef>
              <a:spcAft>
                <a:spcPts val="0"/>
              </a:spcAft>
              <a:buClr>
                <a:srgbClr val="103C53"/>
              </a:buClr>
              <a:buSzPts val="1600"/>
              <a:buFont typeface="Arial"/>
              <a:buChar char="•"/>
            </a:pPr>
            <a:r>
              <a:rPr lang="en" sz="1600" b="0" i="0" u="sng" strike="noStrike" cap="none">
                <a:solidFill>
                  <a:schemeClr val="hlink"/>
                </a:solidFill>
                <a:latin typeface="Arial"/>
                <a:ea typeface="Arial"/>
                <a:cs typeface="Arial"/>
                <a:sym typeface="Arial"/>
                <a:hlinkClick r:id="rId5" action="ppaction://hlinksldjump"/>
              </a:rPr>
              <a:t>Login view</a:t>
            </a:r>
            <a:endParaRPr sz="1600" b="0" i="0" u="none" strike="noStrike" cap="none">
              <a:solidFill>
                <a:srgbClr val="103C53"/>
              </a:solidFill>
              <a:latin typeface="Arial"/>
              <a:ea typeface="Arial"/>
              <a:cs typeface="Arial"/>
              <a:sym typeface="Arial"/>
            </a:endParaRPr>
          </a:p>
          <a:p>
            <a:pPr marL="254000" marR="0" lvl="0" indent="-254000" algn="l" rtl="0">
              <a:spcBef>
                <a:spcPts val="300"/>
              </a:spcBef>
              <a:spcAft>
                <a:spcPts val="0"/>
              </a:spcAft>
              <a:buClr>
                <a:srgbClr val="103C53"/>
              </a:buClr>
              <a:buSzPts val="1600"/>
              <a:buFont typeface="Arial"/>
              <a:buChar char="•"/>
            </a:pPr>
            <a:r>
              <a:rPr lang="en" sz="1600" b="0" i="0" u="sng" strike="noStrike" cap="none">
                <a:solidFill>
                  <a:schemeClr val="hlink"/>
                </a:solidFill>
                <a:latin typeface="Arial"/>
                <a:ea typeface="Arial"/>
                <a:cs typeface="Arial"/>
                <a:sym typeface="Arial"/>
                <a:hlinkClick r:id="rId6" action="ppaction://hlinksldjump"/>
              </a:rPr>
              <a:t>Dependent Student with Parental Data view</a:t>
            </a:r>
            <a:endParaRPr sz="1600" b="0" i="0" u="none" strike="noStrike" cap="none">
              <a:solidFill>
                <a:srgbClr val="103C53"/>
              </a:solidFill>
              <a:latin typeface="Arial"/>
              <a:ea typeface="Arial"/>
              <a:cs typeface="Arial"/>
              <a:sym typeface="Arial"/>
            </a:endParaRPr>
          </a:p>
          <a:p>
            <a:pPr marL="254000" marR="0" lvl="0" indent="-254000" algn="l" rtl="0">
              <a:spcBef>
                <a:spcPts val="300"/>
              </a:spcBef>
              <a:spcAft>
                <a:spcPts val="0"/>
              </a:spcAft>
              <a:buClr>
                <a:srgbClr val="103C53"/>
              </a:buClr>
              <a:buSzPts val="1600"/>
              <a:buFont typeface="Arial"/>
              <a:buChar char="•"/>
            </a:pPr>
            <a:r>
              <a:rPr lang="en" sz="1600" b="0" i="0" u="sng" strike="noStrike" cap="none">
                <a:solidFill>
                  <a:schemeClr val="hlink"/>
                </a:solidFill>
                <a:latin typeface="Arial"/>
                <a:ea typeface="Arial"/>
                <a:cs typeface="Arial"/>
                <a:sym typeface="Arial"/>
                <a:hlinkClick r:id="rId7" action="ppaction://hlinksldjump"/>
              </a:rPr>
              <a:t>Independent Student view</a:t>
            </a:r>
            <a:endParaRPr sz="1600" b="0" i="0" u="none" strike="noStrike" cap="none">
              <a:solidFill>
                <a:srgbClr val="103C53"/>
              </a:solidFill>
              <a:latin typeface="Arial"/>
              <a:ea typeface="Arial"/>
              <a:cs typeface="Arial"/>
              <a:sym typeface="Arial"/>
            </a:endParaRPr>
          </a:p>
          <a:p>
            <a:pPr marL="254000" marR="0" lvl="0" indent="-254000" algn="l" rtl="0">
              <a:spcBef>
                <a:spcPts val="300"/>
              </a:spcBef>
              <a:spcAft>
                <a:spcPts val="0"/>
              </a:spcAft>
              <a:buClr>
                <a:srgbClr val="103C53"/>
              </a:buClr>
              <a:buSzPts val="1600"/>
              <a:buFont typeface="Arial"/>
              <a:buChar char="•"/>
            </a:pPr>
            <a:r>
              <a:rPr lang="en" sz="1600" b="0" i="0" u="sng" strike="noStrike" cap="none">
                <a:solidFill>
                  <a:schemeClr val="hlink"/>
                </a:solidFill>
                <a:latin typeface="Arial"/>
                <a:ea typeface="Arial"/>
                <a:cs typeface="Arial"/>
                <a:sym typeface="Arial"/>
                <a:hlinkClick r:id="rId8" action="ppaction://hlinksldjump"/>
              </a:rPr>
              <a:t>My FAFSA views </a:t>
            </a:r>
            <a:endParaRPr sz="1600" b="0" i="0" u="none" strike="noStrike" cap="none">
              <a:solidFill>
                <a:srgbClr val="103C53"/>
              </a:solidFill>
              <a:latin typeface="Arial"/>
              <a:ea typeface="Arial"/>
              <a:cs typeface="Arial"/>
              <a:sym typeface="Arial"/>
            </a:endParaRPr>
          </a:p>
          <a:p>
            <a:pPr marL="254000" marR="0" lvl="0" indent="-254000" algn="l" rtl="0">
              <a:spcBef>
                <a:spcPts val="300"/>
              </a:spcBef>
              <a:spcAft>
                <a:spcPts val="0"/>
              </a:spcAft>
              <a:buClr>
                <a:srgbClr val="103C53"/>
              </a:buClr>
              <a:buSzPts val="1600"/>
              <a:buFont typeface="Arial"/>
              <a:buChar char="•"/>
            </a:pPr>
            <a:r>
              <a:rPr lang="en" sz="1600" b="0" i="0" u="sng" strike="noStrike" cap="none">
                <a:solidFill>
                  <a:schemeClr val="hlink"/>
                </a:solidFill>
                <a:latin typeface="Arial"/>
                <a:ea typeface="Arial"/>
                <a:cs typeface="Arial"/>
                <a:sym typeface="Arial"/>
                <a:hlinkClick r:id="rId9" action="ppaction://hlinksldjump"/>
              </a:rPr>
              <a:t>SAR view</a:t>
            </a:r>
            <a:endParaRPr sz="1600" b="0" i="0" u="none" strike="noStrike" cap="none">
              <a:solidFill>
                <a:srgbClr val="103C53"/>
              </a:solidFill>
              <a:latin typeface="Arial"/>
              <a:ea typeface="Arial"/>
              <a:cs typeface="Arial"/>
              <a:sym typeface="Arial"/>
            </a:endParaRPr>
          </a:p>
          <a:p>
            <a:pPr marL="254000" marR="0" lvl="0" indent="-254000" algn="l" rtl="0">
              <a:spcBef>
                <a:spcPts val="300"/>
              </a:spcBef>
              <a:spcAft>
                <a:spcPts val="0"/>
              </a:spcAft>
              <a:buClr>
                <a:srgbClr val="103C53"/>
              </a:buClr>
              <a:buSzPts val="1600"/>
              <a:buFont typeface="Arial"/>
              <a:buChar char="•"/>
            </a:pPr>
            <a:r>
              <a:rPr lang="en" sz="1600" b="0" i="0" u="sng" strike="noStrike" cap="none">
                <a:solidFill>
                  <a:schemeClr val="hlink"/>
                </a:solidFill>
                <a:latin typeface="Arial"/>
                <a:ea typeface="Arial"/>
                <a:cs typeface="Arial"/>
                <a:sym typeface="Arial"/>
                <a:hlinkClick r:id="rId10" action="ppaction://hlinksldjump"/>
              </a:rPr>
              <a:t>FAFSA</a:t>
            </a:r>
            <a:r>
              <a:rPr lang="en" sz="1600" b="0" i="0" u="sng" strike="noStrike" cap="none" baseline="30000">
                <a:solidFill>
                  <a:schemeClr val="hlink"/>
                </a:solidFill>
                <a:latin typeface="Arial"/>
                <a:ea typeface="Arial"/>
                <a:cs typeface="Arial"/>
                <a:sym typeface="Arial"/>
                <a:hlinkClick r:id="rId10" action="ppaction://hlinksldjump"/>
              </a:rPr>
              <a:t>®</a:t>
            </a:r>
            <a:r>
              <a:rPr lang="en" sz="1600" b="0" i="0" u="sng" strike="noStrike" cap="none">
                <a:solidFill>
                  <a:schemeClr val="hlink"/>
                </a:solidFill>
                <a:latin typeface="Arial"/>
                <a:ea typeface="Arial"/>
                <a:cs typeface="Arial"/>
                <a:sym typeface="Arial"/>
                <a:hlinkClick r:id="rId10" action="ppaction://hlinksldjump"/>
              </a:rPr>
              <a:t> Corrections view </a:t>
            </a:r>
            <a:endParaRPr sz="1600" b="0" i="0" u="none" strike="noStrike" cap="none">
              <a:solidFill>
                <a:srgbClr val="103C53"/>
              </a:solidFill>
              <a:latin typeface="Arial"/>
              <a:ea typeface="Arial"/>
              <a:cs typeface="Arial"/>
              <a:sym typeface="Arial"/>
            </a:endParaRPr>
          </a:p>
          <a:p>
            <a:pPr marL="254000" marR="0" lvl="0" indent="-254000" algn="l" rtl="0">
              <a:spcBef>
                <a:spcPts val="300"/>
              </a:spcBef>
              <a:spcAft>
                <a:spcPts val="0"/>
              </a:spcAft>
              <a:buClr>
                <a:srgbClr val="103C53"/>
              </a:buClr>
              <a:buSzPts val="1600"/>
              <a:buFont typeface="Arial"/>
              <a:buChar char="•"/>
            </a:pPr>
            <a:r>
              <a:rPr lang="en" sz="1600" b="0" i="0" u="sng" strike="noStrike" cap="none">
                <a:solidFill>
                  <a:schemeClr val="hlink"/>
                </a:solidFill>
                <a:latin typeface="Arial"/>
                <a:ea typeface="Arial"/>
                <a:cs typeface="Arial"/>
                <a:sym typeface="Arial"/>
                <a:hlinkClick r:id="rId11" action="ppaction://hlinksldjump"/>
              </a:rPr>
              <a:t>Auto-Zero EFC (skipping the remaining financial questions) view</a:t>
            </a:r>
            <a:endParaRPr sz="1600" b="0" i="0" u="none" strike="noStrike" cap="none">
              <a:solidFill>
                <a:srgbClr val="103C53"/>
              </a:solidFill>
              <a:latin typeface="Arial"/>
              <a:ea typeface="Arial"/>
              <a:cs typeface="Arial"/>
              <a:sym typeface="Arial"/>
            </a:endParaRPr>
          </a:p>
          <a:p>
            <a:pPr marL="254000" marR="0" lvl="0" indent="-254000" algn="l" rtl="0">
              <a:spcBef>
                <a:spcPts val="300"/>
              </a:spcBef>
              <a:spcAft>
                <a:spcPts val="0"/>
              </a:spcAft>
              <a:buClr>
                <a:srgbClr val="103C53"/>
              </a:buClr>
              <a:buSzPts val="1600"/>
              <a:buFont typeface="Arial"/>
              <a:buChar char="•"/>
            </a:pPr>
            <a:r>
              <a:rPr lang="en" sz="1600" b="0" i="0" u="sng" strike="noStrike" cap="none">
                <a:solidFill>
                  <a:schemeClr val="hlink"/>
                </a:solidFill>
                <a:latin typeface="Arial"/>
                <a:ea typeface="Arial"/>
                <a:cs typeface="Arial"/>
                <a:sym typeface="Arial"/>
                <a:hlinkClick r:id="rId12" action="ppaction://hlinksldjump"/>
              </a:rPr>
              <a:t>Special Circumstances view</a:t>
            </a:r>
            <a:endParaRPr sz="1600" b="0" i="0" u="none" strike="noStrike" cap="none">
              <a:solidFill>
                <a:srgbClr val="103C53"/>
              </a:solidFill>
              <a:latin typeface="Arial"/>
              <a:ea typeface="Arial"/>
              <a:cs typeface="Arial"/>
              <a:sym typeface="Arial"/>
            </a:endParaRPr>
          </a:p>
          <a:p>
            <a:pPr marL="254000" marR="0" lvl="0" indent="-254000" algn="l" rtl="0">
              <a:spcBef>
                <a:spcPts val="300"/>
              </a:spcBef>
              <a:spcAft>
                <a:spcPts val="0"/>
              </a:spcAft>
              <a:buClr>
                <a:srgbClr val="103C53"/>
              </a:buClr>
              <a:buSzPts val="1600"/>
              <a:buFont typeface="Arial"/>
              <a:buChar char="•"/>
            </a:pPr>
            <a:r>
              <a:rPr lang="en" sz="1600" b="0" i="0" u="sng" strike="noStrike" cap="none">
                <a:solidFill>
                  <a:schemeClr val="hlink"/>
                </a:solidFill>
                <a:latin typeface="Arial"/>
                <a:ea typeface="Arial"/>
                <a:cs typeface="Arial"/>
                <a:sym typeface="Arial"/>
                <a:hlinkClick r:id="rId13" action="ppaction://hlinksldjump"/>
              </a:rPr>
              <a:t>Special Circumstance – Unsubsidized Loan Only view</a:t>
            </a:r>
            <a:endParaRPr sz="1600" b="0" i="0" u="none" strike="noStrike" cap="none">
              <a:solidFill>
                <a:srgbClr val="103C53"/>
              </a:solidFill>
              <a:latin typeface="Arial"/>
              <a:ea typeface="Arial"/>
              <a:cs typeface="Arial"/>
              <a:sym typeface="Arial"/>
            </a:endParaRPr>
          </a:p>
          <a:p>
            <a:pPr marL="254000" marR="0" lvl="0" indent="-254000" algn="l" rtl="0">
              <a:spcBef>
                <a:spcPts val="300"/>
              </a:spcBef>
              <a:spcAft>
                <a:spcPts val="0"/>
              </a:spcAft>
              <a:buClr>
                <a:srgbClr val="103C53"/>
              </a:buClr>
              <a:buSzPts val="1600"/>
              <a:buFont typeface="Arial"/>
              <a:buChar char="•"/>
            </a:pPr>
            <a:r>
              <a:rPr lang="en" sz="1600" b="0" i="0" u="sng" strike="noStrike" cap="none">
                <a:solidFill>
                  <a:schemeClr val="hlink"/>
                </a:solidFill>
                <a:latin typeface="Arial"/>
                <a:ea typeface="Arial"/>
                <a:cs typeface="Arial"/>
                <a:sym typeface="Arial"/>
                <a:hlinkClick r:id="rId14" action="ppaction://hlinksldjump"/>
              </a:rPr>
              <a:t>Homeless Circumstance view</a:t>
            </a:r>
            <a:endParaRPr sz="1600" b="0" i="0" u="none" strike="noStrike" cap="none">
              <a:solidFill>
                <a:srgbClr val="103C53"/>
              </a:solidFill>
              <a:latin typeface="Arial"/>
              <a:ea typeface="Arial"/>
              <a:cs typeface="Arial"/>
              <a:sym typeface="Arial"/>
            </a:endParaRPr>
          </a:p>
          <a:p>
            <a:pPr marL="254000" marR="0" lvl="0" indent="-254000" algn="l" rtl="0">
              <a:spcBef>
                <a:spcPts val="300"/>
              </a:spcBef>
              <a:spcAft>
                <a:spcPts val="0"/>
              </a:spcAft>
              <a:buClr>
                <a:srgbClr val="103C53"/>
              </a:buClr>
              <a:buSzPts val="1600"/>
              <a:buFont typeface="Arial"/>
              <a:buChar char="•"/>
            </a:pPr>
            <a:r>
              <a:rPr lang="en" sz="1600" b="0" i="0" u="sng" strike="noStrike" cap="none">
                <a:solidFill>
                  <a:schemeClr val="hlink"/>
                </a:solidFill>
                <a:latin typeface="Arial"/>
                <a:ea typeface="Arial"/>
                <a:cs typeface="Arial"/>
                <a:sym typeface="Arial"/>
                <a:hlinkClick r:id="rId15" action="ppaction://hlinksldjump"/>
              </a:rPr>
              <a:t>Additional Resources view</a:t>
            </a:r>
            <a:endParaRPr sz="1600" b="0" i="0" u="none" strike="noStrike" cap="none">
              <a:solidFill>
                <a:srgbClr val="103C53"/>
              </a:solidFill>
              <a:latin typeface="Arial"/>
              <a:ea typeface="Arial"/>
              <a:cs typeface="Arial"/>
              <a:sym typeface="Arial"/>
            </a:endParaRPr>
          </a:p>
          <a:p>
            <a:pPr marL="254000" marR="0" lvl="0" indent="-254000" algn="l" rtl="0">
              <a:spcBef>
                <a:spcPts val="300"/>
              </a:spcBef>
              <a:spcAft>
                <a:spcPts val="0"/>
              </a:spcAft>
              <a:buClr>
                <a:schemeClr val="lt1"/>
              </a:buClr>
              <a:buSzPts val="1600"/>
              <a:buFont typeface="Arial"/>
              <a:buChar char="•"/>
            </a:pPr>
            <a:r>
              <a:rPr lang="en" sz="1600" b="0" i="0" u="none" strike="noStrike" cap="none">
                <a:solidFill>
                  <a:schemeClr val="lt1"/>
                </a:solidFill>
                <a:latin typeface="Arial"/>
                <a:ea typeface="Arial"/>
                <a:cs typeface="Arial"/>
                <a:sym typeface="Arial"/>
              </a:rPr>
              <a:t>Additional Resources</a:t>
            </a:r>
            <a:endParaRPr sz="1100"/>
          </a:p>
          <a:p>
            <a:pPr marL="254000" marR="0" lvl="0" indent="-50800" algn="l" rtl="0">
              <a:spcBef>
                <a:spcPts val="60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254000" marR="0" lvl="0" indent="-50800" algn="l" rtl="0">
              <a:spcBef>
                <a:spcPts val="60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254000" marR="0" lvl="0" indent="-50800" algn="l" rtl="0">
              <a:spcBef>
                <a:spcPts val="60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254000" marR="0" lvl="0" indent="-50800" algn="l" rtl="0">
              <a:spcBef>
                <a:spcPts val="60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p:txBody>
      </p:sp>
      <p:sp>
        <p:nvSpPr>
          <p:cNvPr id="417" name="Google Shape;417;p55"/>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2</a:t>
            </a:fld>
            <a:endParaRPr sz="11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73" descr="Screenshot of 2021-21 “Student E-mail and Phone”view.&#10;&#10;Note: While not mandatory, it is beneficial for the applicant/parent to include an e-mail address on the FAFSA form in order to receive important communications about their financial aid.&#10;" title="2021-22 “Student E-mail and Phone” view"/>
          <p:cNvPicPr preferRelativeResize="0"/>
          <p:nvPr/>
        </p:nvPicPr>
        <p:blipFill rotWithShape="1">
          <a:blip r:embed="rId3">
            <a:alphaModFix/>
          </a:blip>
          <a:srcRect/>
          <a:stretch/>
        </p:blipFill>
        <p:spPr>
          <a:xfrm>
            <a:off x="2541182" y="526312"/>
            <a:ext cx="4101860" cy="3161850"/>
          </a:xfrm>
          <a:prstGeom prst="rect">
            <a:avLst/>
          </a:prstGeom>
          <a:noFill/>
          <a:ln>
            <a:noFill/>
          </a:ln>
        </p:spPr>
      </p:pic>
      <p:sp>
        <p:nvSpPr>
          <p:cNvPr id="547" name="Google Shape;547;p73"/>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20</a:t>
            </a:fld>
            <a:endParaRPr sz="1100"/>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869"/>
        <p:cNvGrpSpPr/>
        <p:nvPr/>
      </p:nvGrpSpPr>
      <p:grpSpPr>
        <a:xfrm>
          <a:off x="0" y="0"/>
          <a:ext cx="0" cy="0"/>
          <a:chOff x="0" y="0"/>
          <a:chExt cx="0" cy="0"/>
        </a:xfrm>
      </p:grpSpPr>
      <p:sp>
        <p:nvSpPr>
          <p:cNvPr id="1870" name="Google Shape;1870;p253" descr="Thank you for previewing the 2021-2022 FAFSA.gov." title="Thank You"/>
          <p:cNvSpPr/>
          <p:nvPr/>
        </p:nvSpPr>
        <p:spPr>
          <a:xfrm>
            <a:off x="492919" y="1200150"/>
            <a:ext cx="8287444" cy="131574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4100" cap="none">
                <a:solidFill>
                  <a:srgbClr val="38546D"/>
                </a:solidFill>
                <a:latin typeface="Oswald"/>
                <a:ea typeface="Oswald"/>
                <a:cs typeface="Oswald"/>
                <a:sym typeface="Oswald"/>
              </a:rPr>
              <a:t>THANK YOU FOR PREVIEWING THE 2021-2022 FAFSA.GOV</a:t>
            </a:r>
            <a:endParaRPr sz="1400">
              <a:solidFill>
                <a:srgbClr val="38546D"/>
              </a:solidFill>
              <a:latin typeface="Arial"/>
              <a:ea typeface="Arial"/>
              <a:cs typeface="Arial"/>
              <a:sym typeface="Arial"/>
            </a:endParaRPr>
          </a:p>
        </p:txBody>
      </p:sp>
      <p:grpSp>
        <p:nvGrpSpPr>
          <p:cNvPr id="1871" name="Google Shape;1871;p253" descr="Click this &quot;Back&quot; button to view the presentation again." title="Back button"/>
          <p:cNvGrpSpPr/>
          <p:nvPr/>
        </p:nvGrpSpPr>
        <p:grpSpPr>
          <a:xfrm>
            <a:off x="1880439" y="3225592"/>
            <a:ext cx="1628775" cy="1273821"/>
            <a:chOff x="990600" y="4197350"/>
            <a:chExt cx="2895600" cy="1509713"/>
          </a:xfrm>
        </p:grpSpPr>
        <p:sp>
          <p:nvSpPr>
            <p:cNvPr id="1872" name="Google Shape;1872;p253" descr="Click the button below to view the presentation again" title=" "/>
            <p:cNvSpPr txBox="1"/>
            <p:nvPr/>
          </p:nvSpPr>
          <p:spPr>
            <a:xfrm>
              <a:off x="990600" y="4197350"/>
              <a:ext cx="2895600" cy="82073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rgbClr val="103C53"/>
                  </a:solidFill>
                  <a:latin typeface="Calibri"/>
                  <a:ea typeface="Calibri"/>
                  <a:cs typeface="Calibri"/>
                  <a:sym typeface="Calibri"/>
                </a:rPr>
                <a:t>Click the button below to view this presentation again</a:t>
              </a:r>
              <a:r>
                <a:rPr lang="en" sz="1400">
                  <a:solidFill>
                    <a:schemeClr val="dk1"/>
                  </a:solidFill>
                  <a:latin typeface="Calibri"/>
                  <a:ea typeface="Calibri"/>
                  <a:cs typeface="Calibri"/>
                  <a:sym typeface="Calibri"/>
                </a:rPr>
                <a:t>.</a:t>
              </a:r>
              <a:endParaRPr sz="1100"/>
            </a:p>
          </p:txBody>
        </p:sp>
        <p:sp>
          <p:nvSpPr>
            <p:cNvPr id="1873" name="Google Shape;1873;p253" descr="Back button" title=" ">
              <a:hlinkClick r:id="" action="ppaction://hlinkshowjump?jump=firstslide"/>
            </p:cNvPr>
            <p:cNvSpPr/>
            <p:nvPr/>
          </p:nvSpPr>
          <p:spPr>
            <a:xfrm>
              <a:off x="1752600" y="4953000"/>
              <a:ext cx="1042988" cy="754063"/>
            </a:xfrm>
            <a:custGeom>
              <a:avLst/>
              <a:gdLst/>
              <a:ahLst/>
              <a:cxnLst/>
              <a:rect l="l" t="t" r="r" b="b"/>
              <a:pathLst>
                <a:path w="120000" h="120000" extrusionOk="0">
                  <a:moveTo>
                    <a:pt x="0" y="0"/>
                  </a:moveTo>
                  <a:lnTo>
                    <a:pt x="120000" y="0"/>
                  </a:lnTo>
                  <a:lnTo>
                    <a:pt x="120000" y="120000"/>
                  </a:lnTo>
                  <a:lnTo>
                    <a:pt x="0" y="120000"/>
                  </a:lnTo>
                  <a:close/>
                  <a:moveTo>
                    <a:pt x="37500" y="60000"/>
                  </a:moveTo>
                  <a:lnTo>
                    <a:pt x="105000" y="18505"/>
                  </a:lnTo>
                  <a:lnTo>
                    <a:pt x="105000" y="101495"/>
                  </a:lnTo>
                  <a:close/>
                  <a:moveTo>
                    <a:pt x="26250" y="18505"/>
                  </a:moveTo>
                  <a:lnTo>
                    <a:pt x="15000" y="18505"/>
                  </a:lnTo>
                  <a:lnTo>
                    <a:pt x="15000" y="101495"/>
                  </a:lnTo>
                  <a:lnTo>
                    <a:pt x="26250" y="101495"/>
                  </a:lnTo>
                  <a:close/>
                </a:path>
                <a:path w="120000" h="120000" fill="darken" extrusionOk="0">
                  <a:moveTo>
                    <a:pt x="37500" y="60000"/>
                  </a:moveTo>
                  <a:lnTo>
                    <a:pt x="105000" y="18505"/>
                  </a:lnTo>
                  <a:lnTo>
                    <a:pt x="105000" y="101495"/>
                  </a:lnTo>
                  <a:close/>
                  <a:moveTo>
                    <a:pt x="26250" y="18505"/>
                  </a:moveTo>
                  <a:lnTo>
                    <a:pt x="15000" y="18505"/>
                  </a:lnTo>
                  <a:lnTo>
                    <a:pt x="15000" y="101495"/>
                  </a:lnTo>
                  <a:lnTo>
                    <a:pt x="26250" y="101495"/>
                  </a:lnTo>
                  <a:close/>
                </a:path>
                <a:path w="120000" h="120000" fill="none" extrusionOk="0">
                  <a:moveTo>
                    <a:pt x="37500" y="60000"/>
                  </a:moveTo>
                  <a:lnTo>
                    <a:pt x="105000" y="18505"/>
                  </a:lnTo>
                  <a:lnTo>
                    <a:pt x="105000" y="101495"/>
                  </a:lnTo>
                  <a:close/>
                  <a:moveTo>
                    <a:pt x="26250" y="18505"/>
                  </a:moveTo>
                  <a:lnTo>
                    <a:pt x="26250" y="101495"/>
                  </a:lnTo>
                  <a:lnTo>
                    <a:pt x="15000" y="101495"/>
                  </a:lnTo>
                  <a:lnTo>
                    <a:pt x="15000" y="18505"/>
                  </a:lnTo>
                  <a:close/>
                </a:path>
                <a:path w="120000" h="120000" fill="none" extrusionOk="0">
                  <a:moveTo>
                    <a:pt x="0" y="0"/>
                  </a:moveTo>
                  <a:lnTo>
                    <a:pt x="120000" y="0"/>
                  </a:lnTo>
                  <a:lnTo>
                    <a:pt x="120000" y="120000"/>
                  </a:lnTo>
                  <a:lnTo>
                    <a:pt x="0" y="120000"/>
                  </a:lnTo>
                  <a:close/>
                </a:path>
              </a:pathLst>
            </a:custGeom>
            <a:solidFill>
              <a:srgbClr val="92D050"/>
            </a:solidFill>
            <a:ln w="9525"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grpSp>
        <p:nvGrpSpPr>
          <p:cNvPr id="1874" name="Google Shape;1874;p253" descr="Click this &quot;Exit&quot; button to end this presentation." title="Exit Button"/>
          <p:cNvGrpSpPr/>
          <p:nvPr/>
        </p:nvGrpSpPr>
        <p:grpSpPr>
          <a:xfrm>
            <a:off x="5958231" y="3225592"/>
            <a:ext cx="1386870" cy="1355702"/>
            <a:chOff x="5486400" y="4197350"/>
            <a:chExt cx="2465547" cy="1294506"/>
          </a:xfrm>
        </p:grpSpPr>
        <p:sp>
          <p:nvSpPr>
            <p:cNvPr id="1875" name="Google Shape;1875;p253" descr="Click this button to end this presentation" title=" "/>
            <p:cNvSpPr txBox="1"/>
            <p:nvPr/>
          </p:nvSpPr>
          <p:spPr>
            <a:xfrm>
              <a:off x="5486400" y="4197350"/>
              <a:ext cx="2465547" cy="66123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rgbClr val="103C53"/>
                  </a:solidFill>
                  <a:latin typeface="Calibri"/>
                  <a:ea typeface="Calibri"/>
                  <a:cs typeface="Calibri"/>
                  <a:sym typeface="Calibri"/>
                </a:rPr>
                <a:t>Click this button to end this presentation.</a:t>
              </a:r>
              <a:endParaRPr sz="1100"/>
            </a:p>
          </p:txBody>
        </p:sp>
        <p:sp>
          <p:nvSpPr>
            <p:cNvPr id="1876" name="Google Shape;1876;p253" descr="Exit button" title=" "/>
            <p:cNvSpPr/>
            <p:nvPr/>
          </p:nvSpPr>
          <p:spPr>
            <a:xfrm>
              <a:off x="6172200" y="4812903"/>
              <a:ext cx="1042988" cy="678953"/>
            </a:xfrm>
            <a:custGeom>
              <a:avLst/>
              <a:gdLst/>
              <a:ahLst/>
              <a:cxnLst/>
              <a:rect l="l" t="t" r="r" b="b"/>
              <a:pathLst>
                <a:path w="120000" h="120000" extrusionOk="0">
                  <a:moveTo>
                    <a:pt x="0" y="0"/>
                  </a:moveTo>
                  <a:lnTo>
                    <a:pt x="120000" y="0"/>
                  </a:lnTo>
                  <a:lnTo>
                    <a:pt x="120000" y="120000"/>
                  </a:lnTo>
                  <a:lnTo>
                    <a:pt x="0" y="120000"/>
                  </a:lnTo>
                  <a:close/>
                  <a:moveTo>
                    <a:pt x="82500" y="60000"/>
                  </a:moveTo>
                  <a:lnTo>
                    <a:pt x="15000" y="22871"/>
                  </a:lnTo>
                  <a:lnTo>
                    <a:pt x="15000" y="97129"/>
                  </a:lnTo>
                  <a:close/>
                  <a:moveTo>
                    <a:pt x="93750" y="22871"/>
                  </a:moveTo>
                  <a:lnTo>
                    <a:pt x="105000" y="22871"/>
                  </a:lnTo>
                  <a:lnTo>
                    <a:pt x="105000" y="97129"/>
                  </a:lnTo>
                  <a:lnTo>
                    <a:pt x="93750" y="97129"/>
                  </a:lnTo>
                  <a:close/>
                </a:path>
                <a:path w="120000" h="120000" fill="darken" extrusionOk="0">
                  <a:moveTo>
                    <a:pt x="82500" y="60000"/>
                  </a:moveTo>
                  <a:lnTo>
                    <a:pt x="15000" y="22871"/>
                  </a:lnTo>
                  <a:lnTo>
                    <a:pt x="15000" y="97129"/>
                  </a:lnTo>
                  <a:close/>
                  <a:moveTo>
                    <a:pt x="93750" y="22871"/>
                  </a:moveTo>
                  <a:lnTo>
                    <a:pt x="105000" y="22871"/>
                  </a:lnTo>
                  <a:lnTo>
                    <a:pt x="105000" y="97129"/>
                  </a:lnTo>
                  <a:lnTo>
                    <a:pt x="93750" y="97129"/>
                  </a:lnTo>
                  <a:close/>
                </a:path>
                <a:path w="120000" h="120000" fill="none" extrusionOk="0">
                  <a:moveTo>
                    <a:pt x="82500" y="60000"/>
                  </a:moveTo>
                  <a:lnTo>
                    <a:pt x="15000" y="97129"/>
                  </a:lnTo>
                  <a:lnTo>
                    <a:pt x="15000" y="22871"/>
                  </a:lnTo>
                  <a:close/>
                  <a:moveTo>
                    <a:pt x="93750" y="22871"/>
                  </a:moveTo>
                  <a:lnTo>
                    <a:pt x="105000" y="22871"/>
                  </a:lnTo>
                  <a:lnTo>
                    <a:pt x="105000" y="97129"/>
                  </a:lnTo>
                  <a:lnTo>
                    <a:pt x="93750" y="97129"/>
                  </a:lnTo>
                  <a:close/>
                </a:path>
                <a:path w="120000" h="120000" fill="none" extrusionOk="0">
                  <a:moveTo>
                    <a:pt x="0" y="0"/>
                  </a:moveTo>
                  <a:lnTo>
                    <a:pt x="120000" y="0"/>
                  </a:lnTo>
                  <a:lnTo>
                    <a:pt x="120000" y="120000"/>
                  </a:lnTo>
                  <a:lnTo>
                    <a:pt x="0" y="120000"/>
                  </a:lnTo>
                  <a:close/>
                </a:path>
              </a:pathLst>
            </a:custGeom>
            <a:solidFill>
              <a:srgbClr val="FF0000"/>
            </a:solidFill>
            <a:ln w="9525"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sp>
        <p:nvSpPr>
          <p:cNvPr id="1877" name="Google Shape;1877;p253"/>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200</a:t>
            </a:fld>
            <a:endParaRPr sz="11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Google Shape;553;p74" descr="Screenshot of 2021-22 “Student Address” view.&#10;&#10;&#10;&#10;&#10;" title="2021-22 “Student Address” view"/>
          <p:cNvPicPr preferRelativeResize="0"/>
          <p:nvPr/>
        </p:nvPicPr>
        <p:blipFill rotWithShape="1">
          <a:blip r:embed="rId3">
            <a:alphaModFix/>
          </a:blip>
          <a:srcRect/>
          <a:stretch/>
        </p:blipFill>
        <p:spPr>
          <a:xfrm>
            <a:off x="2519776" y="530033"/>
            <a:ext cx="4117243" cy="3687301"/>
          </a:xfrm>
          <a:prstGeom prst="rect">
            <a:avLst/>
          </a:prstGeom>
          <a:noFill/>
          <a:ln>
            <a:noFill/>
          </a:ln>
        </p:spPr>
      </p:pic>
      <p:sp>
        <p:nvSpPr>
          <p:cNvPr id="554" name="Google Shape;554;p74"/>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21</a:t>
            </a:fld>
            <a:endParaRPr sz="11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75" descr="Screenshot of 2021-22 “Student Residency and Eligibility” view.&#10;&#10;" title="2021-22 “Student Residency and Eligibility” view"/>
          <p:cNvPicPr preferRelativeResize="0"/>
          <p:nvPr/>
        </p:nvPicPr>
        <p:blipFill rotWithShape="1">
          <a:blip r:embed="rId3">
            <a:alphaModFix/>
          </a:blip>
          <a:srcRect/>
          <a:stretch/>
        </p:blipFill>
        <p:spPr>
          <a:xfrm>
            <a:off x="2513231" y="536944"/>
            <a:ext cx="4110692" cy="2819151"/>
          </a:xfrm>
          <a:prstGeom prst="rect">
            <a:avLst/>
          </a:prstGeom>
          <a:noFill/>
          <a:ln>
            <a:noFill/>
          </a:ln>
        </p:spPr>
      </p:pic>
      <p:sp>
        <p:nvSpPr>
          <p:cNvPr id="561" name="Google Shape;561;p75"/>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22</a:t>
            </a:fld>
            <a:endParaRPr sz="11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Google Shape;567;p76" descr="Screenshot of 2021-22 “Student Residency and Eligibility” view continued.&#10;&#10;The informational message displays to notify the applicant that they are eligible to transfer their FAFSA information to their participating state aid application. The link will be available on the FAFSA confirmation page.  This message will only display when the applicant indicates a participating state as their state of legal residence.&#10;&#10;Participating states include: Iowa, Minnesota, Mississippi, New York, New Jersey, Pennsylvania, and Vermont.&#10;" title="2021-22 “Student Residency and Eligibility” view continued"/>
          <p:cNvPicPr preferRelativeResize="0"/>
          <p:nvPr/>
        </p:nvPicPr>
        <p:blipFill rotWithShape="1">
          <a:blip r:embed="rId3">
            <a:alphaModFix/>
          </a:blip>
          <a:srcRect/>
          <a:stretch/>
        </p:blipFill>
        <p:spPr>
          <a:xfrm>
            <a:off x="2515903" y="547576"/>
            <a:ext cx="4097550" cy="3661913"/>
          </a:xfrm>
          <a:prstGeom prst="rect">
            <a:avLst/>
          </a:prstGeom>
          <a:noFill/>
          <a:ln>
            <a:noFill/>
          </a:ln>
        </p:spPr>
      </p:pic>
      <p:sp>
        <p:nvSpPr>
          <p:cNvPr id="568" name="Google Shape;568;p76"/>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23</a:t>
            </a:fld>
            <a:endParaRPr sz="11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p77" descr="Screenshot of 2021-22 “Student Education” view.&#10;&#10;&#10;" title="2021-22 “Student Education” view"/>
          <p:cNvPicPr preferRelativeResize="0"/>
          <p:nvPr/>
        </p:nvPicPr>
        <p:blipFill rotWithShape="1">
          <a:blip r:embed="rId3">
            <a:alphaModFix/>
          </a:blip>
          <a:srcRect/>
          <a:stretch/>
        </p:blipFill>
        <p:spPr>
          <a:xfrm>
            <a:off x="2539175" y="510363"/>
            <a:ext cx="4097547" cy="3837016"/>
          </a:xfrm>
          <a:prstGeom prst="rect">
            <a:avLst/>
          </a:prstGeom>
          <a:noFill/>
          <a:ln>
            <a:noFill/>
          </a:ln>
        </p:spPr>
      </p:pic>
      <p:sp>
        <p:nvSpPr>
          <p:cNvPr id="575" name="Google Shape;575;p77"/>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24</a:t>
            </a:fld>
            <a:endParaRPr sz="11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78" descr="Screenshot of 2021-22 “Student Selective Service” view.&#10;&#10;Note: The response to this question is used to determine if the applicant needs to register with the Selective Service System (SSS). Most male citizens and male immigrants between the ages of 18–25 must register with the SSS to receive federal student aid. This requirement applies to any person assigned the sex of male at birth. &#10;" title="2021-22 “Student Selective Service” view"/>
          <p:cNvPicPr preferRelativeResize="0"/>
          <p:nvPr/>
        </p:nvPicPr>
        <p:blipFill rotWithShape="1">
          <a:blip r:embed="rId3">
            <a:alphaModFix/>
          </a:blip>
          <a:srcRect/>
          <a:stretch/>
        </p:blipFill>
        <p:spPr>
          <a:xfrm>
            <a:off x="2539812" y="540598"/>
            <a:ext cx="4112078" cy="3715862"/>
          </a:xfrm>
          <a:prstGeom prst="rect">
            <a:avLst/>
          </a:prstGeom>
          <a:noFill/>
          <a:ln>
            <a:noFill/>
          </a:ln>
        </p:spPr>
      </p:pic>
      <p:sp>
        <p:nvSpPr>
          <p:cNvPr id="582" name="Google Shape;582;p78"/>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25</a:t>
            </a:fld>
            <a:endParaRPr sz="11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p79" descr="Screenshot of 2021-22 “Student Driver’s License” view.&#10;&#10;" title="2021-22 “Student Driver’s License” view"/>
          <p:cNvPicPr preferRelativeResize="0"/>
          <p:nvPr/>
        </p:nvPicPr>
        <p:blipFill rotWithShape="1">
          <a:blip r:embed="rId3">
            <a:alphaModFix/>
          </a:blip>
          <a:srcRect/>
          <a:stretch/>
        </p:blipFill>
        <p:spPr>
          <a:xfrm>
            <a:off x="2526760" y="536944"/>
            <a:ext cx="4110694" cy="2968772"/>
          </a:xfrm>
          <a:prstGeom prst="rect">
            <a:avLst/>
          </a:prstGeom>
          <a:noFill/>
          <a:ln>
            <a:noFill/>
          </a:ln>
        </p:spPr>
      </p:pic>
      <p:sp>
        <p:nvSpPr>
          <p:cNvPr id="589" name="Google Shape;589;p79"/>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26</a:t>
            </a:fld>
            <a:endParaRPr sz="11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p80" descr="Screenshot of 2021-22 “Student Foster Care and Parent Education Completion”view.&#10;" title="2021-22 “Student Foster Care and Parent Education Completion” view"/>
          <p:cNvPicPr preferRelativeResize="0"/>
          <p:nvPr/>
        </p:nvPicPr>
        <p:blipFill rotWithShape="1">
          <a:blip r:embed="rId3">
            <a:alphaModFix/>
          </a:blip>
          <a:srcRect/>
          <a:stretch/>
        </p:blipFill>
        <p:spPr>
          <a:xfrm>
            <a:off x="2530549" y="520995"/>
            <a:ext cx="4123426" cy="3130762"/>
          </a:xfrm>
          <a:prstGeom prst="rect">
            <a:avLst/>
          </a:prstGeom>
          <a:noFill/>
          <a:ln>
            <a:noFill/>
          </a:ln>
        </p:spPr>
      </p:pic>
      <p:sp>
        <p:nvSpPr>
          <p:cNvPr id="596" name="Google Shape;596;p80"/>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27</a:t>
            </a:fld>
            <a:endParaRPr sz="11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p81" descr="Screenshot of 2020-21 2021-22 “Search for High School”view.&#10;&#10;Note: This is the first page for the School Selection section.&#10;&#10;" title="2021-22 “Search for High School” view"/>
          <p:cNvPicPr preferRelativeResize="0"/>
          <p:nvPr/>
        </p:nvPicPr>
        <p:blipFill rotWithShape="1">
          <a:blip r:embed="rId3">
            <a:alphaModFix/>
          </a:blip>
          <a:srcRect/>
          <a:stretch/>
        </p:blipFill>
        <p:spPr>
          <a:xfrm>
            <a:off x="2480455" y="546220"/>
            <a:ext cx="4114800" cy="4288032"/>
          </a:xfrm>
          <a:prstGeom prst="rect">
            <a:avLst/>
          </a:prstGeom>
          <a:noFill/>
          <a:ln>
            <a:noFill/>
          </a:ln>
        </p:spPr>
      </p:pic>
      <p:sp>
        <p:nvSpPr>
          <p:cNvPr id="603" name="Google Shape;603;p81"/>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28</a:t>
            </a:fld>
            <a:endParaRPr sz="11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Google Shape;609;p82" descr="Screenshot of 2021-22 “Search for High School Results” view.&#10;" title="2021-22 “Search for High School Results” view"/>
          <p:cNvPicPr preferRelativeResize="0"/>
          <p:nvPr/>
        </p:nvPicPr>
        <p:blipFill rotWithShape="1">
          <a:blip r:embed="rId3">
            <a:alphaModFix/>
          </a:blip>
          <a:srcRect/>
          <a:stretch/>
        </p:blipFill>
        <p:spPr>
          <a:xfrm>
            <a:off x="2524228" y="531627"/>
            <a:ext cx="4101860" cy="4443682"/>
          </a:xfrm>
          <a:prstGeom prst="rect">
            <a:avLst/>
          </a:prstGeom>
          <a:noFill/>
          <a:ln>
            <a:noFill/>
          </a:ln>
        </p:spPr>
      </p:pic>
      <p:sp>
        <p:nvSpPr>
          <p:cNvPr id="610" name="Google Shape;610;p82"/>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29</a:t>
            </a:fld>
            <a:endParaRPr sz="11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6"/>
          <p:cNvSpPr txBox="1">
            <a:spLocks noGrp="1"/>
          </p:cNvSpPr>
          <p:nvPr>
            <p:ph type="title"/>
          </p:nvPr>
        </p:nvSpPr>
        <p:spPr>
          <a:xfrm>
            <a:off x="491547" y="283561"/>
            <a:ext cx="6656070" cy="598633"/>
          </a:xfrm>
          <a:prstGeom prst="rect">
            <a:avLst/>
          </a:prstGeom>
          <a:noFill/>
          <a:ln>
            <a:noFill/>
          </a:ln>
        </p:spPr>
        <p:txBody>
          <a:bodyPr spcFirstLastPara="1" wrap="square" lIns="0" tIns="34275" rIns="68575" bIns="34275" anchor="b" anchorCtr="0">
            <a:noAutofit/>
          </a:bodyPr>
          <a:lstStyle/>
          <a:p>
            <a:pPr marL="0" lvl="0" indent="0" algn="l" rtl="0">
              <a:lnSpc>
                <a:spcPct val="90000"/>
              </a:lnSpc>
              <a:spcBef>
                <a:spcPts val="0"/>
              </a:spcBef>
              <a:spcAft>
                <a:spcPts val="0"/>
              </a:spcAft>
              <a:buClr>
                <a:srgbClr val="103C53"/>
              </a:buClr>
              <a:buSzPts val="3000"/>
              <a:buFont typeface="Oswald"/>
              <a:buNone/>
            </a:pPr>
            <a:r>
              <a:rPr lang="en" sz="1100">
                <a:solidFill>
                  <a:srgbClr val="103C53"/>
                </a:solidFill>
              </a:rPr>
              <a:t>OVERVIEW</a:t>
            </a:r>
            <a:endParaRPr sz="1100"/>
          </a:p>
        </p:txBody>
      </p:sp>
      <p:sp>
        <p:nvSpPr>
          <p:cNvPr id="424" name="Google Shape;424;p56"/>
          <p:cNvSpPr txBox="1"/>
          <p:nvPr/>
        </p:nvSpPr>
        <p:spPr>
          <a:xfrm>
            <a:off x="352167" y="1121375"/>
            <a:ext cx="8563232" cy="3507775"/>
          </a:xfrm>
          <a:prstGeom prst="rect">
            <a:avLst/>
          </a:prstGeom>
          <a:noFill/>
          <a:ln>
            <a:noFill/>
          </a:ln>
        </p:spPr>
        <p:txBody>
          <a:bodyPr spcFirstLastPara="1" wrap="square" lIns="68575" tIns="34275" rIns="68575" bIns="34275" anchor="t" anchorCtr="0">
            <a:noAutofit/>
          </a:bodyPr>
          <a:lstStyle/>
          <a:p>
            <a:pPr marL="254000" marR="0" lvl="0" indent="-254000" algn="l" rtl="0">
              <a:spcBef>
                <a:spcPts val="0"/>
              </a:spcBef>
              <a:spcAft>
                <a:spcPts val="0"/>
              </a:spcAft>
              <a:buClr>
                <a:srgbClr val="103C53"/>
              </a:buClr>
              <a:buSzPts val="2000"/>
              <a:buFont typeface="Arial"/>
              <a:buChar char="•"/>
            </a:pPr>
            <a:r>
              <a:rPr lang="en" sz="2000" b="0" i="0" u="none" strike="noStrike" cap="none">
                <a:solidFill>
                  <a:srgbClr val="103C53"/>
                </a:solidFill>
                <a:latin typeface="Arial"/>
                <a:ea typeface="Arial"/>
                <a:cs typeface="Arial"/>
                <a:sym typeface="Arial"/>
              </a:rPr>
              <a:t>The 2021-22 fafsa.gov preview presentation provides screenshots that financial aid professionals, mentors, and counselors can use as a guide for the 2021-22 fafsa.gov application. The screenshots and information provided can be used to create/modify presentations for professional trainings and high school nights.</a:t>
            </a:r>
            <a:endParaRPr sz="1100"/>
          </a:p>
          <a:p>
            <a:pPr marL="254000" marR="0" lvl="0" indent="-254000" algn="l" rtl="0">
              <a:spcBef>
                <a:spcPts val="400"/>
              </a:spcBef>
              <a:spcAft>
                <a:spcPts val="0"/>
              </a:spcAft>
              <a:buClr>
                <a:srgbClr val="103C53"/>
              </a:buClr>
              <a:buSzPts val="2000"/>
              <a:buFont typeface="Arial"/>
              <a:buChar char="•"/>
            </a:pPr>
            <a:r>
              <a:rPr lang="en" sz="2000" b="0" i="0" u="none" strike="noStrike" cap="none">
                <a:solidFill>
                  <a:srgbClr val="103C53"/>
                </a:solidFill>
                <a:latin typeface="Arial"/>
                <a:ea typeface="Arial"/>
                <a:cs typeface="Arial"/>
                <a:sym typeface="Arial"/>
              </a:rPr>
              <a:t>The screenshots are intended to show the majority of the questions displayed in fafsa.gov; however, most applicants and/or parents are unlikely to need to answer all of the questions when completing their application.</a:t>
            </a:r>
            <a:endParaRPr sz="1100"/>
          </a:p>
          <a:p>
            <a:pPr marL="254000" marR="0" lvl="0" indent="-254000" algn="l" rtl="0">
              <a:spcBef>
                <a:spcPts val="400"/>
              </a:spcBef>
              <a:spcAft>
                <a:spcPts val="0"/>
              </a:spcAft>
              <a:buClr>
                <a:srgbClr val="103C53"/>
              </a:buClr>
              <a:buSzPts val="2000"/>
              <a:buFont typeface="Arial"/>
              <a:buChar char="•"/>
            </a:pPr>
            <a:r>
              <a:rPr lang="en" sz="2000" b="0" i="0" u="none" strike="noStrike" cap="none">
                <a:solidFill>
                  <a:srgbClr val="103C53"/>
                </a:solidFill>
                <a:latin typeface="Arial"/>
                <a:ea typeface="Arial"/>
                <a:cs typeface="Arial"/>
                <a:sym typeface="Arial"/>
              </a:rPr>
              <a:t>The screenshots used in this presentation shows examples of what fafsa.gov will look like.</a:t>
            </a:r>
            <a:endParaRPr sz="1100"/>
          </a:p>
          <a:p>
            <a:pPr marL="0" marR="0" lvl="0" indent="0" algn="l" rtl="0">
              <a:spcBef>
                <a:spcPts val="60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254000" marR="0" lvl="0" indent="-50800" algn="l" rtl="0">
              <a:spcBef>
                <a:spcPts val="60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254000" marR="0" lvl="0" indent="-50800" algn="l" rtl="0">
              <a:spcBef>
                <a:spcPts val="60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254000" marR="0" lvl="0" indent="-50800" algn="l" rtl="0">
              <a:spcBef>
                <a:spcPts val="60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p:txBody>
      </p:sp>
      <p:sp>
        <p:nvSpPr>
          <p:cNvPr id="425" name="Google Shape;425;p56"/>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3</a:t>
            </a:fld>
            <a:endParaRPr sz="11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616" name="Google Shape;616;p83" descr="Screenshot of 2021-22 “Search for Colleges” view.&#10;" title="2021-22 “Search for Colleges” view."/>
          <p:cNvPicPr preferRelativeResize="0"/>
          <p:nvPr/>
        </p:nvPicPr>
        <p:blipFill rotWithShape="1">
          <a:blip r:embed="rId3">
            <a:alphaModFix/>
          </a:blip>
          <a:srcRect/>
          <a:stretch/>
        </p:blipFill>
        <p:spPr>
          <a:xfrm>
            <a:off x="2765930" y="523017"/>
            <a:ext cx="3614088" cy="4530193"/>
          </a:xfrm>
          <a:prstGeom prst="rect">
            <a:avLst/>
          </a:prstGeom>
          <a:noFill/>
          <a:ln>
            <a:noFill/>
          </a:ln>
        </p:spPr>
      </p:pic>
      <p:sp>
        <p:nvSpPr>
          <p:cNvPr id="617" name="Google Shape;617;p83"/>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30</a:t>
            </a:fld>
            <a:endParaRPr sz="11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84" descr="Screenshot of 2021-22 “College Search Results” view.&#10;&#10;" title="2021-22 “College Search Results” view"/>
          <p:cNvPicPr preferRelativeResize="0"/>
          <p:nvPr/>
        </p:nvPicPr>
        <p:blipFill rotWithShape="1">
          <a:blip r:embed="rId3">
            <a:alphaModFix/>
          </a:blip>
          <a:srcRect/>
          <a:stretch/>
        </p:blipFill>
        <p:spPr>
          <a:xfrm>
            <a:off x="2518914" y="531628"/>
            <a:ext cx="4110486" cy="4449529"/>
          </a:xfrm>
          <a:prstGeom prst="rect">
            <a:avLst/>
          </a:prstGeom>
          <a:noFill/>
          <a:ln>
            <a:noFill/>
          </a:ln>
        </p:spPr>
      </p:pic>
      <p:sp>
        <p:nvSpPr>
          <p:cNvPr id="624" name="Google Shape;624;p84"/>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31</a:t>
            </a:fld>
            <a:endParaRPr sz="11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30" name="Google Shape;630;p85" descr="Screenshot of 2021-22 “Selected Colleges and Housing Plans” view.&#10;&#10;" title="2021-22 “Selected Colleges and Housing Plans” view"/>
          <p:cNvPicPr preferRelativeResize="0"/>
          <p:nvPr/>
        </p:nvPicPr>
        <p:blipFill rotWithShape="1">
          <a:blip r:embed="rId3">
            <a:alphaModFix/>
          </a:blip>
          <a:srcRect/>
          <a:stretch/>
        </p:blipFill>
        <p:spPr>
          <a:xfrm>
            <a:off x="2534862" y="520996"/>
            <a:ext cx="4106173" cy="3597444"/>
          </a:xfrm>
          <a:prstGeom prst="rect">
            <a:avLst/>
          </a:prstGeom>
          <a:noFill/>
          <a:ln>
            <a:noFill/>
          </a:ln>
        </p:spPr>
      </p:pic>
      <p:sp>
        <p:nvSpPr>
          <p:cNvPr id="631" name="Google Shape;631;p85"/>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32</a:t>
            </a:fld>
            <a:endParaRPr sz="11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637" name="Google Shape;637;p86" descr="Screenshot of 2021-22 “Student Marital Status” view.&#10;&#10;Note: This is the first page of the the Dependency Status section." title="2021-22 “Student Marital Status” view"/>
          <p:cNvPicPr preferRelativeResize="0"/>
          <p:nvPr/>
        </p:nvPicPr>
        <p:blipFill rotWithShape="1">
          <a:blip r:embed="rId3">
            <a:alphaModFix/>
          </a:blip>
          <a:srcRect/>
          <a:stretch/>
        </p:blipFill>
        <p:spPr>
          <a:xfrm>
            <a:off x="2532857" y="520995"/>
            <a:ext cx="4096642" cy="2402456"/>
          </a:xfrm>
          <a:prstGeom prst="rect">
            <a:avLst/>
          </a:prstGeom>
          <a:noFill/>
          <a:ln>
            <a:noFill/>
          </a:ln>
        </p:spPr>
      </p:pic>
      <p:sp>
        <p:nvSpPr>
          <p:cNvPr id="638" name="Google Shape;638;p86"/>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33</a:t>
            </a:fld>
            <a:endParaRPr sz="11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Google Shape;644;p87" descr="Screenshot of the 2021-22 “Does Student Have Dependents?” view.&#10;" title="2021-22 “Does Student Have Dependents?” view"/>
          <p:cNvPicPr preferRelativeResize="0"/>
          <p:nvPr/>
        </p:nvPicPr>
        <p:blipFill rotWithShape="1">
          <a:blip r:embed="rId3">
            <a:alphaModFix/>
          </a:blip>
          <a:srcRect/>
          <a:stretch/>
        </p:blipFill>
        <p:spPr>
          <a:xfrm>
            <a:off x="2514609" y="539533"/>
            <a:ext cx="4093234" cy="2785673"/>
          </a:xfrm>
          <a:prstGeom prst="rect">
            <a:avLst/>
          </a:prstGeom>
          <a:noFill/>
          <a:ln>
            <a:noFill/>
          </a:ln>
        </p:spPr>
      </p:pic>
      <p:sp>
        <p:nvSpPr>
          <p:cNvPr id="645" name="Google Shape;645;p87"/>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34</a:t>
            </a:fld>
            <a:endParaRPr sz="11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88" descr="Screenshot of 2021-22 “Student Additional Dependency Questions” view.&#10;&#10;" title="2021-22 “Student Additional Dependency Questions” view"/>
          <p:cNvPicPr preferRelativeResize="0"/>
          <p:nvPr/>
        </p:nvPicPr>
        <p:blipFill rotWithShape="1">
          <a:blip r:embed="rId3">
            <a:alphaModFix/>
          </a:blip>
          <a:srcRect/>
          <a:stretch/>
        </p:blipFill>
        <p:spPr>
          <a:xfrm>
            <a:off x="2529546" y="542261"/>
            <a:ext cx="4102184" cy="3614468"/>
          </a:xfrm>
          <a:prstGeom prst="rect">
            <a:avLst/>
          </a:prstGeom>
          <a:noFill/>
          <a:ln>
            <a:noFill/>
          </a:ln>
        </p:spPr>
      </p:pic>
      <p:sp>
        <p:nvSpPr>
          <p:cNvPr id="652" name="Google Shape;652;p88"/>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35</a:t>
            </a:fld>
            <a:endParaRPr sz="11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8" name="Google Shape;658;p89" descr="Screenshot of the 2021-22 “Student Homelessness Filter Question” view.&#10;" title="2021-22 “Student Homelessness Filter Question” view"/>
          <p:cNvPicPr preferRelativeResize="0"/>
          <p:nvPr/>
        </p:nvPicPr>
        <p:blipFill rotWithShape="1">
          <a:blip r:embed="rId3">
            <a:alphaModFix/>
          </a:blip>
          <a:srcRect/>
          <a:stretch/>
        </p:blipFill>
        <p:spPr>
          <a:xfrm>
            <a:off x="2536502" y="535650"/>
            <a:ext cx="4112868" cy="2338802"/>
          </a:xfrm>
          <a:prstGeom prst="rect">
            <a:avLst/>
          </a:prstGeom>
          <a:noFill/>
          <a:ln>
            <a:noFill/>
          </a:ln>
        </p:spPr>
      </p:pic>
      <p:sp>
        <p:nvSpPr>
          <p:cNvPr id="659" name="Google Shape;659;p89"/>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36</a:t>
            </a:fld>
            <a:endParaRPr sz="11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p90" descr="Screenshot of 2021-22 “Dependent Student” view.&#10;&#10;This page only displays if it has been determined that the applicant is considered to be dependent.&#10;&#10;" title="2021-22 “Dependent Student” view"/>
          <p:cNvPicPr preferRelativeResize="0"/>
          <p:nvPr/>
        </p:nvPicPr>
        <p:blipFill rotWithShape="1">
          <a:blip r:embed="rId3">
            <a:alphaModFix/>
          </a:blip>
          <a:srcRect/>
          <a:stretch/>
        </p:blipFill>
        <p:spPr>
          <a:xfrm>
            <a:off x="2529412" y="531628"/>
            <a:ext cx="4090358" cy="3254143"/>
          </a:xfrm>
          <a:prstGeom prst="rect">
            <a:avLst/>
          </a:prstGeom>
          <a:noFill/>
          <a:ln>
            <a:noFill/>
          </a:ln>
        </p:spPr>
      </p:pic>
      <p:sp>
        <p:nvSpPr>
          <p:cNvPr id="666" name="Google Shape;666;p90"/>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37</a:t>
            </a:fld>
            <a:endParaRPr sz="11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pic>
        <p:nvPicPr>
          <p:cNvPr id="672" name="Google Shape;672;p91" descr="Screenshot of 2021-22 “Parent Marital Status” view.&#10;&#10;Note: This is the first view in the Parent Demographics section.&#10;&#10;&#10;" title="2021-22 “Parent Marital Status” view."/>
          <p:cNvPicPr preferRelativeResize="0"/>
          <p:nvPr/>
        </p:nvPicPr>
        <p:blipFill rotWithShape="1">
          <a:blip r:embed="rId3">
            <a:alphaModFix/>
          </a:blip>
          <a:srcRect/>
          <a:stretch/>
        </p:blipFill>
        <p:spPr>
          <a:xfrm>
            <a:off x="2536252" y="522190"/>
            <a:ext cx="4093148" cy="3663368"/>
          </a:xfrm>
          <a:prstGeom prst="rect">
            <a:avLst/>
          </a:prstGeom>
          <a:noFill/>
          <a:ln>
            <a:noFill/>
          </a:ln>
        </p:spPr>
      </p:pic>
      <p:sp>
        <p:nvSpPr>
          <p:cNvPr id="673" name="Google Shape;673;p91"/>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38</a:t>
            </a:fld>
            <a:endParaRPr sz="11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pic>
        <p:nvPicPr>
          <p:cNvPr id="679" name="Google Shape;679;p92" descr="Screenshot of 2021-22 “Personal Information for Parent” view.&#10;" title="2021-22 “Personal Information for Parent” view."/>
          <p:cNvPicPr preferRelativeResize="0"/>
          <p:nvPr/>
        </p:nvPicPr>
        <p:blipFill rotWithShape="1">
          <a:blip r:embed="rId3">
            <a:alphaModFix/>
          </a:blip>
          <a:srcRect/>
          <a:stretch/>
        </p:blipFill>
        <p:spPr>
          <a:xfrm>
            <a:off x="2547138" y="545462"/>
            <a:ext cx="4049805" cy="4407538"/>
          </a:xfrm>
          <a:prstGeom prst="rect">
            <a:avLst/>
          </a:prstGeom>
          <a:noFill/>
          <a:ln>
            <a:noFill/>
          </a:ln>
        </p:spPr>
      </p:pic>
      <p:sp>
        <p:nvSpPr>
          <p:cNvPr id="680" name="Google Shape;680;p92"/>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39</a:t>
            </a:fld>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57"/>
          <p:cNvSpPr txBox="1">
            <a:spLocks noGrp="1"/>
          </p:cNvSpPr>
          <p:nvPr>
            <p:ph type="title"/>
          </p:nvPr>
        </p:nvSpPr>
        <p:spPr>
          <a:xfrm>
            <a:off x="480832" y="262130"/>
            <a:ext cx="6656070" cy="598633"/>
          </a:xfrm>
          <a:prstGeom prst="rect">
            <a:avLst/>
          </a:prstGeom>
          <a:noFill/>
          <a:ln>
            <a:noFill/>
          </a:ln>
        </p:spPr>
        <p:txBody>
          <a:bodyPr spcFirstLastPara="1" wrap="square" lIns="0" tIns="34275" rIns="68575" bIns="34275" anchor="b" anchorCtr="0">
            <a:noAutofit/>
          </a:bodyPr>
          <a:lstStyle/>
          <a:p>
            <a:pPr marL="0" lvl="0" indent="0" algn="l" rtl="0">
              <a:lnSpc>
                <a:spcPct val="90000"/>
              </a:lnSpc>
              <a:spcBef>
                <a:spcPts val="0"/>
              </a:spcBef>
              <a:spcAft>
                <a:spcPts val="0"/>
              </a:spcAft>
              <a:buClr>
                <a:srgbClr val="103C53"/>
              </a:buClr>
              <a:buSzPts val="3000"/>
              <a:buFont typeface="Oswald"/>
              <a:buNone/>
            </a:pPr>
            <a:r>
              <a:rPr lang="en" sz="1100">
                <a:solidFill>
                  <a:srgbClr val="103C53"/>
                </a:solidFill>
              </a:rPr>
              <a:t>OVERVIEW (CONTINUED, PART 1)</a:t>
            </a:r>
            <a:endParaRPr sz="1100"/>
          </a:p>
        </p:txBody>
      </p:sp>
      <p:sp>
        <p:nvSpPr>
          <p:cNvPr id="432" name="Google Shape;432;p57"/>
          <p:cNvSpPr txBox="1"/>
          <p:nvPr/>
        </p:nvSpPr>
        <p:spPr>
          <a:xfrm>
            <a:off x="319177" y="762360"/>
            <a:ext cx="8686800" cy="388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2000"/>
              <a:buFont typeface="Arial"/>
              <a:buNone/>
            </a:pPr>
            <a:endParaRPr sz="2000" b="0" i="0" u="none" strike="noStrike" cap="none">
              <a:solidFill>
                <a:srgbClr val="103C53"/>
              </a:solidFill>
              <a:latin typeface="Arial"/>
              <a:ea typeface="Arial"/>
              <a:cs typeface="Arial"/>
              <a:sym typeface="Arial"/>
            </a:endParaRPr>
          </a:p>
          <a:p>
            <a:pPr marL="254000" marR="0" lvl="0" indent="-254000" algn="l" rtl="0">
              <a:spcBef>
                <a:spcPts val="400"/>
              </a:spcBef>
              <a:spcAft>
                <a:spcPts val="0"/>
              </a:spcAft>
              <a:buClr>
                <a:srgbClr val="103C53"/>
              </a:buClr>
              <a:buSzPts val="2000"/>
              <a:buFont typeface="Arial"/>
              <a:buChar char="•"/>
            </a:pPr>
            <a:r>
              <a:rPr lang="en" sz="2000" b="0" i="0" u="none" strike="noStrike" cap="none">
                <a:solidFill>
                  <a:srgbClr val="103C53"/>
                </a:solidFill>
                <a:latin typeface="Arial"/>
                <a:ea typeface="Arial"/>
                <a:cs typeface="Arial"/>
                <a:sym typeface="Arial"/>
              </a:rPr>
              <a:t>The 2021-22 version of fafsa.gov will be available for applicants to use on October 1, 2020.</a:t>
            </a:r>
            <a:endParaRPr sz="1100"/>
          </a:p>
          <a:p>
            <a:pPr marL="254000" marR="0" lvl="0" indent="-254000" algn="l" rtl="0">
              <a:spcBef>
                <a:spcPts val="400"/>
              </a:spcBef>
              <a:spcAft>
                <a:spcPts val="0"/>
              </a:spcAft>
              <a:buClr>
                <a:srgbClr val="103C53"/>
              </a:buClr>
              <a:buSzPts val="2000"/>
              <a:buFont typeface="Arial"/>
              <a:buChar char="•"/>
            </a:pPr>
            <a:r>
              <a:rPr lang="en" sz="2000" b="0" i="0" u="none" strike="noStrike" cap="none">
                <a:solidFill>
                  <a:srgbClr val="103C53"/>
                </a:solidFill>
                <a:latin typeface="Arial"/>
                <a:ea typeface="Arial"/>
                <a:cs typeface="Arial"/>
                <a:sym typeface="Arial"/>
              </a:rPr>
              <a:t>The 2021-22 fafsa.gov web demonstration site will be available on September 27, 2020.</a:t>
            </a:r>
            <a:endParaRPr sz="1100"/>
          </a:p>
          <a:p>
            <a:pPr marL="254000" marR="0" lvl="0" indent="-50800" algn="l" rtl="0">
              <a:spcBef>
                <a:spcPts val="60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254000" marR="0" lvl="0" indent="-50800" algn="l" rtl="0">
              <a:spcBef>
                <a:spcPts val="60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254000" marR="0" lvl="0" indent="-50800" algn="l" rtl="0">
              <a:spcBef>
                <a:spcPts val="60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254000" marR="0" lvl="0" indent="-50800" algn="l" rtl="0">
              <a:spcBef>
                <a:spcPts val="60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p:txBody>
      </p:sp>
      <p:sp>
        <p:nvSpPr>
          <p:cNvPr id="433" name="Google Shape;433;p57"/>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4</a:t>
            </a:fld>
            <a:endParaRPr sz="11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686" name="Google Shape;686;p93" descr="Screenshot of 2021-22 “Personal Information for Other Parent” view.&#10;" title="2021-22 “Personal Information for Other Parent” view."/>
          <p:cNvPicPr preferRelativeResize="0"/>
          <p:nvPr/>
        </p:nvPicPr>
        <p:blipFill rotWithShape="1">
          <a:blip r:embed="rId3">
            <a:alphaModFix/>
          </a:blip>
          <a:srcRect/>
          <a:stretch/>
        </p:blipFill>
        <p:spPr>
          <a:xfrm>
            <a:off x="2547137" y="539599"/>
            <a:ext cx="4091261" cy="3934430"/>
          </a:xfrm>
          <a:prstGeom prst="rect">
            <a:avLst/>
          </a:prstGeom>
          <a:noFill/>
          <a:ln>
            <a:noFill/>
          </a:ln>
        </p:spPr>
      </p:pic>
      <p:sp>
        <p:nvSpPr>
          <p:cNvPr id="687" name="Google Shape;687;p93"/>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40</a:t>
            </a:fld>
            <a:endParaRPr sz="11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693" name="Google Shape;693;p94" descr="Screenshot of 2021-22 “Parent State of Legal Residence” view.&#10;" title="2021-22 “Parent State of Legal Residence” view."/>
          <p:cNvPicPr preferRelativeResize="0"/>
          <p:nvPr/>
        </p:nvPicPr>
        <p:blipFill rotWithShape="1">
          <a:blip r:embed="rId3">
            <a:alphaModFix/>
          </a:blip>
          <a:srcRect/>
          <a:stretch/>
        </p:blipFill>
        <p:spPr>
          <a:xfrm>
            <a:off x="2519053" y="538557"/>
            <a:ext cx="4095602" cy="2308057"/>
          </a:xfrm>
          <a:prstGeom prst="rect">
            <a:avLst/>
          </a:prstGeom>
          <a:noFill/>
          <a:ln>
            <a:noFill/>
          </a:ln>
        </p:spPr>
      </p:pic>
      <p:sp>
        <p:nvSpPr>
          <p:cNvPr id="694" name="Google Shape;694;p94"/>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41</a:t>
            </a:fld>
            <a:endParaRPr sz="11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pic>
        <p:nvPicPr>
          <p:cNvPr id="700" name="Google Shape;700;p95" descr="Screenshot of 2021-22 “Parent Household Info” view.&#10;&#10;Parents are required to complete the household size worksheet in an effort to get more accurate information about the number in the parent’s household and the number of those in the household who are in college. Some information will be prefilled, based on responses provided previously within the FAFSA form. The system tallies the totals as the parent completes the worksheet to ensure that there are no mathematical errors.&#10;&#10;" title="2021-22 “Parent Household Info” view."/>
          <p:cNvPicPr preferRelativeResize="0"/>
          <p:nvPr/>
        </p:nvPicPr>
        <p:blipFill rotWithShape="1">
          <a:blip r:embed="rId3">
            <a:alphaModFix/>
          </a:blip>
          <a:srcRect/>
          <a:stretch/>
        </p:blipFill>
        <p:spPr>
          <a:xfrm>
            <a:off x="2928974" y="527392"/>
            <a:ext cx="3286054" cy="4576500"/>
          </a:xfrm>
          <a:prstGeom prst="rect">
            <a:avLst/>
          </a:prstGeom>
          <a:noFill/>
          <a:ln>
            <a:noFill/>
          </a:ln>
        </p:spPr>
      </p:pic>
      <p:sp>
        <p:nvSpPr>
          <p:cNvPr id="701" name="Google Shape;701;p95"/>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42</a:t>
            </a:fld>
            <a:endParaRPr sz="11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07" name="Google Shape;707;p96" descr="Screenshot of 2021-22 “Parent Tax Filing Status” view.&#10;&#10;Note: This is the first view in the Parent Financials section.&#10;&#10;" title="2021-22 “Parent Tax Filing Status” view."/>
          <p:cNvPicPr preferRelativeResize="0"/>
          <p:nvPr/>
        </p:nvPicPr>
        <p:blipFill rotWithShape="1">
          <a:blip r:embed="rId3">
            <a:alphaModFix/>
          </a:blip>
          <a:srcRect/>
          <a:stretch/>
        </p:blipFill>
        <p:spPr>
          <a:xfrm>
            <a:off x="2637010" y="511064"/>
            <a:ext cx="3869981" cy="4566577"/>
          </a:xfrm>
          <a:prstGeom prst="rect">
            <a:avLst/>
          </a:prstGeom>
          <a:noFill/>
          <a:ln>
            <a:noFill/>
          </a:ln>
        </p:spPr>
      </p:pic>
      <p:sp>
        <p:nvSpPr>
          <p:cNvPr id="708" name="Google Shape;708;p96"/>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43</a:t>
            </a:fld>
            <a:endParaRPr sz="11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714" name="Google Shape;714;p97" descr="Screenshot of 2021-22 “Parent Eligible for IRS DRT” view.&#10;&#10;This view is displayed when the parent chooses not to use the IRS Data Retrieval Tool (DRT) on the previous view. An additional opportunity is presented to the parent to determine if they would like to link to the IRS for their financial information or to continue to enter it manually. &#10;&#10;" title="2021-22 “Parent Eligible for IRS DRT” view."/>
          <p:cNvPicPr preferRelativeResize="0"/>
          <p:nvPr/>
        </p:nvPicPr>
        <p:blipFill rotWithShape="1">
          <a:blip r:embed="rId3">
            <a:alphaModFix/>
          </a:blip>
          <a:srcRect/>
          <a:stretch/>
        </p:blipFill>
        <p:spPr>
          <a:xfrm>
            <a:off x="2532154" y="538549"/>
            <a:ext cx="4079691" cy="2618308"/>
          </a:xfrm>
          <a:prstGeom prst="rect">
            <a:avLst/>
          </a:prstGeom>
          <a:noFill/>
          <a:ln>
            <a:noFill/>
          </a:ln>
        </p:spPr>
      </p:pic>
      <p:sp>
        <p:nvSpPr>
          <p:cNvPr id="715" name="Google Shape;715;p97"/>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44</a:t>
            </a:fld>
            <a:endParaRPr sz="11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pic>
        <p:nvPicPr>
          <p:cNvPr id="721" name="Google Shape;721;p98" descr="Screenshot of 2021-22 “Parent IRS Info” view.&#10;&#10;Note: If the parent is either ineligible or decides not to use the IRS DRT, they will be required to enter their financial information manually.&#10;" title="2021-22 “Parent IRS Info” view."/>
          <p:cNvPicPr preferRelativeResize="0"/>
          <p:nvPr/>
        </p:nvPicPr>
        <p:blipFill rotWithShape="1">
          <a:blip r:embed="rId3">
            <a:alphaModFix/>
          </a:blip>
          <a:srcRect/>
          <a:stretch/>
        </p:blipFill>
        <p:spPr>
          <a:xfrm>
            <a:off x="2521615" y="530389"/>
            <a:ext cx="4100771" cy="2394321"/>
          </a:xfrm>
          <a:prstGeom prst="rect">
            <a:avLst/>
          </a:prstGeom>
          <a:noFill/>
          <a:ln>
            <a:noFill/>
          </a:ln>
        </p:spPr>
      </p:pic>
      <p:sp>
        <p:nvSpPr>
          <p:cNvPr id="722" name="Google Shape;722;p98"/>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45</a:t>
            </a:fld>
            <a:endParaRPr sz="11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pic>
        <p:nvPicPr>
          <p:cNvPr id="728" name="Google Shape;728;p99" descr="Screenshot of 2021-22 “Parent Income from Work” view.&#10;" title="2021-22 “Parent Income from Work” view."/>
          <p:cNvPicPr preferRelativeResize="0"/>
          <p:nvPr/>
        </p:nvPicPr>
        <p:blipFill rotWithShape="1">
          <a:blip r:embed="rId3">
            <a:alphaModFix/>
          </a:blip>
          <a:srcRect/>
          <a:stretch/>
        </p:blipFill>
        <p:spPr>
          <a:xfrm>
            <a:off x="2519021" y="527432"/>
            <a:ext cx="4105958" cy="3032196"/>
          </a:xfrm>
          <a:prstGeom prst="rect">
            <a:avLst/>
          </a:prstGeom>
          <a:noFill/>
          <a:ln>
            <a:noFill/>
          </a:ln>
        </p:spPr>
      </p:pic>
      <p:sp>
        <p:nvSpPr>
          <p:cNvPr id="729" name="Google Shape;729;p99"/>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46</a:t>
            </a:fld>
            <a:endParaRPr sz="11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735" name="Google Shape;735;p100" descr="Screenshot of 2021-22 “Parent Simplified Path Determination” view.&#10;&#10;Instructional text will be dynamic based on the response to Parent Tax Return Status.  In this example, the parent stated they “already filed” and “filed a 1040” in order to create the condition for schedule 1 dynamic text to display.&#10;&#10;Note: The Schedule 1 question and associated help text have been updated to include all of the exceptions to answering this question. For the 21-22 cycle, capital gains and losses have been removed from the list of exceptions; reporting of virtual currency has been added.&#10; &#10;In addition, the Schedule 1 question is now a field that can be transferred from the IRS DRT. &#10; &#10;The Schedule 1 question may or may not be enabled based on previously answered questions. &#10;" title="2021-22 “Parent Simplified Path Determination” view."/>
          <p:cNvPicPr preferRelativeResize="0"/>
          <p:nvPr/>
        </p:nvPicPr>
        <p:blipFill rotWithShape="1">
          <a:blip r:embed="rId3">
            <a:alphaModFix/>
          </a:blip>
          <a:srcRect/>
          <a:stretch/>
        </p:blipFill>
        <p:spPr>
          <a:xfrm>
            <a:off x="2747938" y="554607"/>
            <a:ext cx="3648125" cy="4535695"/>
          </a:xfrm>
          <a:prstGeom prst="rect">
            <a:avLst/>
          </a:prstGeom>
          <a:noFill/>
          <a:ln>
            <a:noFill/>
          </a:ln>
        </p:spPr>
      </p:pic>
      <p:sp>
        <p:nvSpPr>
          <p:cNvPr id="736" name="Google Shape;736;p100"/>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47</a:t>
            </a:fld>
            <a:endParaRPr sz="11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pic>
        <p:nvPicPr>
          <p:cNvPr id="742" name="Google Shape;742;p101" descr="Screenshot of 2021-22 “Parent Additional IRS Info” view.&#10;" title="2021-22 “Parent Additional IRS Info” view."/>
          <p:cNvPicPr preferRelativeResize="0"/>
          <p:nvPr/>
        </p:nvPicPr>
        <p:blipFill rotWithShape="1">
          <a:blip r:embed="rId3">
            <a:alphaModFix/>
          </a:blip>
          <a:srcRect/>
          <a:stretch/>
        </p:blipFill>
        <p:spPr>
          <a:xfrm>
            <a:off x="2535243" y="535832"/>
            <a:ext cx="4073514" cy="2441411"/>
          </a:xfrm>
          <a:prstGeom prst="rect">
            <a:avLst/>
          </a:prstGeom>
          <a:noFill/>
          <a:ln>
            <a:noFill/>
          </a:ln>
        </p:spPr>
      </p:pic>
      <p:sp>
        <p:nvSpPr>
          <p:cNvPr id="743" name="Google Shape;743;p101"/>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48</a:t>
            </a:fld>
            <a:endParaRPr sz="11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pic>
        <p:nvPicPr>
          <p:cNvPr id="749" name="Google Shape;749;p102" descr="Screenshot of 2021-22 “Parent Questions for Tax Filers Only” view.&#10;" title="2021-22 “Parent Questions for Tax Filers Only” view."/>
          <p:cNvPicPr preferRelativeResize="0"/>
          <p:nvPr/>
        </p:nvPicPr>
        <p:blipFill rotWithShape="1">
          <a:blip r:embed="rId3">
            <a:alphaModFix/>
          </a:blip>
          <a:srcRect/>
          <a:stretch/>
        </p:blipFill>
        <p:spPr>
          <a:xfrm>
            <a:off x="2772976" y="522820"/>
            <a:ext cx="3598049" cy="4574862"/>
          </a:xfrm>
          <a:prstGeom prst="rect">
            <a:avLst/>
          </a:prstGeom>
          <a:noFill/>
          <a:ln>
            <a:noFill/>
          </a:ln>
        </p:spPr>
      </p:pic>
      <p:sp>
        <p:nvSpPr>
          <p:cNvPr id="750" name="Google Shape;750;p102"/>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49</a:t>
            </a:fld>
            <a:endParaRPr sz="11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8"/>
          <p:cNvSpPr txBox="1">
            <a:spLocks noGrp="1"/>
          </p:cNvSpPr>
          <p:nvPr>
            <p:ph type="title"/>
          </p:nvPr>
        </p:nvSpPr>
        <p:spPr>
          <a:xfrm>
            <a:off x="512978" y="197836"/>
            <a:ext cx="6656070" cy="598633"/>
          </a:xfrm>
          <a:prstGeom prst="rect">
            <a:avLst/>
          </a:prstGeom>
          <a:noFill/>
          <a:ln>
            <a:noFill/>
          </a:ln>
        </p:spPr>
        <p:txBody>
          <a:bodyPr spcFirstLastPara="1" wrap="square" lIns="0" tIns="34275" rIns="68575" bIns="34275" anchor="b" anchorCtr="0">
            <a:noAutofit/>
          </a:bodyPr>
          <a:lstStyle/>
          <a:p>
            <a:pPr marL="0" lvl="0" indent="0" algn="l" rtl="0">
              <a:lnSpc>
                <a:spcPct val="90000"/>
              </a:lnSpc>
              <a:spcBef>
                <a:spcPts val="0"/>
              </a:spcBef>
              <a:spcAft>
                <a:spcPts val="0"/>
              </a:spcAft>
              <a:buClr>
                <a:srgbClr val="103C53"/>
              </a:buClr>
              <a:buSzPts val="3000"/>
              <a:buFont typeface="Oswald"/>
              <a:buNone/>
            </a:pPr>
            <a:r>
              <a:rPr lang="en" sz="1100">
                <a:solidFill>
                  <a:srgbClr val="103C53"/>
                </a:solidFill>
              </a:rPr>
              <a:t>OVERVIEW (CONTINUED, PART 2)</a:t>
            </a:r>
            <a:endParaRPr sz="1100"/>
          </a:p>
        </p:txBody>
      </p:sp>
      <p:sp>
        <p:nvSpPr>
          <p:cNvPr id="440" name="Google Shape;440;p58"/>
          <p:cNvSpPr txBox="1"/>
          <p:nvPr/>
        </p:nvSpPr>
        <p:spPr>
          <a:xfrm>
            <a:off x="325647" y="1131140"/>
            <a:ext cx="8686800" cy="3886200"/>
          </a:xfrm>
          <a:prstGeom prst="rect">
            <a:avLst/>
          </a:prstGeom>
          <a:noFill/>
          <a:ln>
            <a:noFill/>
          </a:ln>
        </p:spPr>
        <p:txBody>
          <a:bodyPr spcFirstLastPara="1" wrap="square" lIns="68575" tIns="34275" rIns="68575" bIns="34275" anchor="t" anchorCtr="0">
            <a:noAutofit/>
          </a:bodyPr>
          <a:lstStyle/>
          <a:p>
            <a:pPr marL="254000" marR="0" lvl="0" indent="-254000" algn="l" rtl="0">
              <a:spcBef>
                <a:spcPts val="0"/>
              </a:spcBef>
              <a:spcAft>
                <a:spcPts val="0"/>
              </a:spcAft>
              <a:buClr>
                <a:srgbClr val="103C53"/>
              </a:buClr>
              <a:buSzPts val="2000"/>
              <a:buFont typeface="Arial"/>
              <a:buChar char="•"/>
            </a:pPr>
            <a:r>
              <a:rPr lang="en" sz="2000" b="0" i="0" u="none" strike="noStrike" cap="none">
                <a:solidFill>
                  <a:srgbClr val="103C53"/>
                </a:solidFill>
                <a:latin typeface="Arial"/>
                <a:ea typeface="Arial"/>
                <a:cs typeface="Arial"/>
                <a:sym typeface="Arial"/>
              </a:rPr>
              <a:t>The following are key features of fafsa.gov:</a:t>
            </a:r>
            <a:endParaRPr sz="1100"/>
          </a:p>
          <a:p>
            <a:pPr marL="558800" marR="0" lvl="1" indent="-215900" algn="l" rtl="0">
              <a:spcBef>
                <a:spcPts val="300"/>
              </a:spcBef>
              <a:spcAft>
                <a:spcPts val="0"/>
              </a:spcAft>
              <a:buClr>
                <a:srgbClr val="103C53"/>
              </a:buClr>
              <a:buSzPts val="1400"/>
              <a:buFont typeface="Arial"/>
              <a:buChar char="–"/>
            </a:pPr>
            <a:r>
              <a:rPr lang="en" sz="1400" b="0" i="0" u="none" strike="noStrike" cap="none">
                <a:solidFill>
                  <a:srgbClr val="103C53"/>
                </a:solidFill>
                <a:latin typeface="Arial"/>
                <a:ea typeface="Arial"/>
                <a:cs typeface="Arial"/>
                <a:sym typeface="Arial"/>
              </a:rPr>
              <a:t>Students and parents may begin, complete, and submit a new or renewal FAFSA form for the 2021–22 FAFSA</a:t>
            </a:r>
            <a:r>
              <a:rPr lang="en" sz="1400" b="0" i="0" u="none" strike="noStrike" cap="none" baseline="30000">
                <a:solidFill>
                  <a:srgbClr val="103C53"/>
                </a:solidFill>
                <a:latin typeface="Arial"/>
                <a:ea typeface="Arial"/>
                <a:cs typeface="Arial"/>
                <a:sym typeface="Arial"/>
              </a:rPr>
              <a:t>®</a:t>
            </a:r>
            <a:r>
              <a:rPr lang="en" sz="1400" b="0" i="0" u="none" strike="noStrike" cap="none">
                <a:solidFill>
                  <a:srgbClr val="103C53"/>
                </a:solidFill>
                <a:latin typeface="Arial"/>
                <a:ea typeface="Arial"/>
                <a:cs typeface="Arial"/>
                <a:sym typeface="Arial"/>
              </a:rPr>
              <a:t> form processing cycle.</a:t>
            </a:r>
            <a:endParaRPr sz="1100"/>
          </a:p>
          <a:p>
            <a:pPr marL="558800" marR="0" lvl="1" indent="-215900" algn="l" rtl="0">
              <a:spcBef>
                <a:spcPts val="300"/>
              </a:spcBef>
              <a:spcAft>
                <a:spcPts val="0"/>
              </a:spcAft>
              <a:buClr>
                <a:srgbClr val="103C53"/>
              </a:buClr>
              <a:buSzPts val="1400"/>
              <a:buFont typeface="Arial"/>
              <a:buChar char="–"/>
            </a:pPr>
            <a:r>
              <a:rPr lang="en" sz="1400" b="0" i="0" u="none" strike="noStrike" cap="none">
                <a:solidFill>
                  <a:srgbClr val="103C53"/>
                </a:solidFill>
                <a:latin typeface="Arial"/>
                <a:ea typeface="Arial"/>
                <a:cs typeface="Arial"/>
                <a:sym typeface="Arial"/>
              </a:rPr>
              <a:t>Students and parents who are eligible may use the IRS Data Retrieval Tool (IRS DRT) to electronically transfer federal tax return information into a FAFSA form.</a:t>
            </a:r>
            <a:endParaRPr sz="1100"/>
          </a:p>
          <a:p>
            <a:pPr marL="558800" marR="0" lvl="1" indent="-215900" algn="l" rtl="0">
              <a:spcBef>
                <a:spcPts val="300"/>
              </a:spcBef>
              <a:spcAft>
                <a:spcPts val="0"/>
              </a:spcAft>
              <a:buClr>
                <a:srgbClr val="103C53"/>
              </a:buClr>
              <a:buSzPts val="1400"/>
              <a:buFont typeface="Arial"/>
              <a:buChar char="–"/>
            </a:pPr>
            <a:r>
              <a:rPr lang="en" sz="1400" b="0" i="0" u="none" strike="noStrike" cap="none">
                <a:solidFill>
                  <a:srgbClr val="103C53"/>
                </a:solidFill>
                <a:latin typeface="Arial"/>
                <a:ea typeface="Arial"/>
                <a:cs typeface="Arial"/>
                <a:sym typeface="Arial"/>
              </a:rPr>
              <a:t>Students and parents may be eligible to transfer their FAFSA information into their state aid application.  Participating states include Iowa, Minnesota, Mississippi, New Jersey, New York, Pennsylvania, and Vermont. </a:t>
            </a:r>
            <a:endParaRPr sz="1100"/>
          </a:p>
          <a:p>
            <a:pPr marL="558800" marR="0" lvl="1" indent="-215900" algn="l" rtl="0">
              <a:spcBef>
                <a:spcPts val="300"/>
              </a:spcBef>
              <a:spcAft>
                <a:spcPts val="0"/>
              </a:spcAft>
              <a:buClr>
                <a:srgbClr val="103C53"/>
              </a:buClr>
              <a:buSzPts val="1400"/>
              <a:buFont typeface="Arial"/>
              <a:buChar char="–"/>
            </a:pPr>
            <a:r>
              <a:rPr lang="en" sz="1400" b="0" i="0" u="none" strike="noStrike" cap="none">
                <a:solidFill>
                  <a:srgbClr val="103C53"/>
                </a:solidFill>
                <a:latin typeface="Arial"/>
                <a:ea typeface="Arial"/>
                <a:cs typeface="Arial"/>
                <a:sym typeface="Arial"/>
              </a:rPr>
              <a:t>Parents that have multiple students who need to file an application may be eligible to transfer their FAFSA information into a new application from the original student’s confirmation page.  </a:t>
            </a:r>
            <a:endParaRPr sz="1100"/>
          </a:p>
          <a:p>
            <a:pPr marL="558800" marR="0" lvl="1" indent="-215900" algn="l" rtl="0">
              <a:spcBef>
                <a:spcPts val="300"/>
              </a:spcBef>
              <a:spcAft>
                <a:spcPts val="0"/>
              </a:spcAft>
              <a:buClr>
                <a:srgbClr val="103C53"/>
              </a:buClr>
              <a:buSzPts val="1400"/>
              <a:buFont typeface="Arial"/>
              <a:buChar char="–"/>
            </a:pPr>
            <a:r>
              <a:rPr lang="en" sz="1400" b="0" i="0" u="none" strike="noStrike" cap="none">
                <a:solidFill>
                  <a:srgbClr val="103C53"/>
                </a:solidFill>
                <a:latin typeface="Arial"/>
                <a:ea typeface="Arial"/>
                <a:cs typeface="Arial"/>
                <a:sym typeface="Arial"/>
              </a:rPr>
              <a:t>Students will be able to view additional information about the schools they selected on their FAFSA form for easy comparison of schools.</a:t>
            </a:r>
            <a:endParaRPr sz="1100"/>
          </a:p>
          <a:p>
            <a:pPr marL="558800" marR="0" lvl="1" indent="-215900" algn="l" rtl="0">
              <a:spcBef>
                <a:spcPts val="300"/>
              </a:spcBef>
              <a:spcAft>
                <a:spcPts val="0"/>
              </a:spcAft>
              <a:buClr>
                <a:srgbClr val="103C53"/>
              </a:buClr>
              <a:buSzPts val="1400"/>
              <a:buFont typeface="Arial"/>
              <a:buChar char="–"/>
            </a:pPr>
            <a:r>
              <a:rPr lang="en" sz="1400" b="0" i="0" u="none" strike="noStrike" cap="none">
                <a:solidFill>
                  <a:srgbClr val="103C53"/>
                </a:solidFill>
                <a:latin typeface="Arial"/>
                <a:ea typeface="Arial"/>
                <a:cs typeface="Arial"/>
                <a:sym typeface="Arial"/>
              </a:rPr>
              <a:t>Students and parents have the ability to correct or update an application once it’s been processed.  </a:t>
            </a:r>
            <a:endParaRPr sz="1100"/>
          </a:p>
          <a:p>
            <a:pPr marL="558800" marR="0" lvl="1" indent="-215900" algn="l" rtl="0">
              <a:spcBef>
                <a:spcPts val="300"/>
              </a:spcBef>
              <a:spcAft>
                <a:spcPts val="0"/>
              </a:spcAft>
              <a:buClr>
                <a:srgbClr val="103C53"/>
              </a:buClr>
              <a:buSzPts val="1400"/>
              <a:buFont typeface="Arial"/>
              <a:buChar char="–"/>
            </a:pPr>
            <a:r>
              <a:rPr lang="en" sz="1400" b="0" i="0" u="none" strike="noStrike" cap="none">
                <a:solidFill>
                  <a:srgbClr val="103C53"/>
                </a:solidFill>
                <a:latin typeface="Arial"/>
                <a:ea typeface="Arial"/>
                <a:cs typeface="Arial"/>
                <a:sym typeface="Arial"/>
              </a:rPr>
              <a:t>Students and parents can save an application from fafsa.gov and resume where they left off on the mobile app and vice versa.  </a:t>
            </a:r>
            <a:endParaRPr sz="1100"/>
          </a:p>
          <a:p>
            <a:pPr marL="254000" marR="0" lvl="0" indent="-50800" algn="l" rtl="0">
              <a:spcBef>
                <a:spcPts val="60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254000" marR="0" lvl="0" indent="-50800" algn="l" rtl="0">
              <a:spcBef>
                <a:spcPts val="60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p:txBody>
      </p:sp>
      <p:sp>
        <p:nvSpPr>
          <p:cNvPr id="441" name="Google Shape;441;p58"/>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5</a:t>
            </a:fld>
            <a:endParaRPr sz="11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pic>
        <p:nvPicPr>
          <p:cNvPr id="756" name="Google Shape;756;p103" descr="Screenshot of 2021-22 “Parent Additional Financial Info” view.&#10;" title="2021-22 “Parent Additional Financial Info” view."/>
          <p:cNvPicPr preferRelativeResize="0"/>
          <p:nvPr/>
        </p:nvPicPr>
        <p:blipFill rotWithShape="1">
          <a:blip r:embed="rId3">
            <a:alphaModFix/>
          </a:blip>
          <a:srcRect/>
          <a:stretch/>
        </p:blipFill>
        <p:spPr>
          <a:xfrm>
            <a:off x="2525426" y="555392"/>
            <a:ext cx="4093148" cy="3629258"/>
          </a:xfrm>
          <a:prstGeom prst="rect">
            <a:avLst/>
          </a:prstGeom>
          <a:noFill/>
          <a:ln>
            <a:noFill/>
          </a:ln>
        </p:spPr>
      </p:pic>
      <p:sp>
        <p:nvSpPr>
          <p:cNvPr id="757" name="Google Shape;757;p103"/>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50</a:t>
            </a:fld>
            <a:endParaRPr sz="11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pic>
        <p:nvPicPr>
          <p:cNvPr id="763" name="Google Shape;763;p104" descr="Screenshot of 2021-22 “Parent Untaxed Income” view.&#10;" title="2021-22 “Parent Untaxed Income” view."/>
          <p:cNvPicPr preferRelativeResize="0"/>
          <p:nvPr/>
        </p:nvPicPr>
        <p:blipFill rotWithShape="1">
          <a:blip r:embed="rId3">
            <a:alphaModFix/>
          </a:blip>
          <a:srcRect/>
          <a:stretch/>
        </p:blipFill>
        <p:spPr>
          <a:xfrm>
            <a:off x="2530869" y="528808"/>
            <a:ext cx="4082262" cy="4395235"/>
          </a:xfrm>
          <a:prstGeom prst="rect">
            <a:avLst/>
          </a:prstGeom>
          <a:noFill/>
          <a:ln>
            <a:noFill/>
          </a:ln>
        </p:spPr>
      </p:pic>
      <p:sp>
        <p:nvSpPr>
          <p:cNvPr id="764" name="Google Shape;764;p104"/>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51</a:t>
            </a:fld>
            <a:endParaRPr sz="11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770" name="Google Shape;770;p105" descr="Screenshot of 2021-22 “Parent Assets” view.&#10;&#10;Note: Since the parents meet the simplified needs path determination criteria, the assets questions are optional.&#10;" title="2021-22 “Parent Assets” view."/>
          <p:cNvPicPr preferRelativeResize="0"/>
          <p:nvPr/>
        </p:nvPicPr>
        <p:blipFill rotWithShape="1">
          <a:blip r:embed="rId3">
            <a:alphaModFix/>
          </a:blip>
          <a:srcRect/>
          <a:stretch/>
        </p:blipFill>
        <p:spPr>
          <a:xfrm>
            <a:off x="2524555" y="538309"/>
            <a:ext cx="4094889" cy="3428439"/>
          </a:xfrm>
          <a:prstGeom prst="rect">
            <a:avLst/>
          </a:prstGeom>
          <a:noFill/>
          <a:ln>
            <a:noFill/>
          </a:ln>
        </p:spPr>
      </p:pic>
      <p:sp>
        <p:nvSpPr>
          <p:cNvPr id="771" name="Google Shape;771;p105"/>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52</a:t>
            </a:fld>
            <a:endParaRPr sz="11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pic>
        <p:nvPicPr>
          <p:cNvPr id="777" name="Google Shape;777;p106" descr="Screenshot of 2021-22 “Student Tax Filing Status” view.&#10;&#10;&#10;&#10;" title="2021-22 “Student Tax Filing Status” view."/>
          <p:cNvPicPr preferRelativeResize="0"/>
          <p:nvPr/>
        </p:nvPicPr>
        <p:blipFill rotWithShape="1">
          <a:blip r:embed="rId3">
            <a:alphaModFix/>
          </a:blip>
          <a:srcRect/>
          <a:stretch/>
        </p:blipFill>
        <p:spPr>
          <a:xfrm>
            <a:off x="2587438" y="485184"/>
            <a:ext cx="4022506" cy="4364419"/>
          </a:xfrm>
          <a:prstGeom prst="rect">
            <a:avLst/>
          </a:prstGeom>
          <a:noFill/>
          <a:ln>
            <a:noFill/>
          </a:ln>
        </p:spPr>
      </p:pic>
      <p:sp>
        <p:nvSpPr>
          <p:cNvPr id="778" name="Google Shape;778;p106"/>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53</a:t>
            </a:fld>
            <a:endParaRPr sz="11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pic>
        <p:nvPicPr>
          <p:cNvPr id="784" name="Google Shape;784;p107" descr="Screenshot of 2021-22 “Student Eligible for IRS DRT” view. &#10;&#10;This view is displayed when the applicant chooses not to use the IRS Data Retrieval Tool (DRT) on the previous view. An additional opportunity is presented to the applicant to determine if they would like to link to the IRS for their financial information or to continue to enter it manually. &#10;&#10;" title="2021-22 “Student Eligible for IRS DRT” view"/>
          <p:cNvPicPr preferRelativeResize="0"/>
          <p:nvPr/>
        </p:nvPicPr>
        <p:blipFill rotWithShape="1">
          <a:blip r:embed="rId3">
            <a:alphaModFix/>
          </a:blip>
          <a:srcRect/>
          <a:stretch/>
        </p:blipFill>
        <p:spPr>
          <a:xfrm>
            <a:off x="2558255" y="529542"/>
            <a:ext cx="4037098" cy="2976679"/>
          </a:xfrm>
          <a:prstGeom prst="rect">
            <a:avLst/>
          </a:prstGeom>
          <a:noFill/>
          <a:ln>
            <a:noFill/>
          </a:ln>
        </p:spPr>
      </p:pic>
      <p:sp>
        <p:nvSpPr>
          <p:cNvPr id="785" name="Google Shape;785;p107"/>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54</a:t>
            </a:fld>
            <a:endParaRPr sz="11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pic>
        <p:nvPicPr>
          <p:cNvPr id="791" name="Google Shape;791;p108" descr="Screenshot of 2021-22 “Student IRS Info” view. &#10;&#10;Note: If the applicant is either ineligible or decides not to use the IRS DRT, they will be required to enter their financial information manually.&#10;" title="2021-22 “Student IRS Info” view"/>
          <p:cNvPicPr preferRelativeResize="0"/>
          <p:nvPr/>
        </p:nvPicPr>
        <p:blipFill rotWithShape="1">
          <a:blip r:embed="rId3">
            <a:alphaModFix/>
          </a:blip>
          <a:srcRect/>
          <a:stretch/>
        </p:blipFill>
        <p:spPr>
          <a:xfrm>
            <a:off x="2514481" y="506692"/>
            <a:ext cx="4124647" cy="2392295"/>
          </a:xfrm>
          <a:prstGeom prst="rect">
            <a:avLst/>
          </a:prstGeom>
          <a:noFill/>
          <a:ln>
            <a:noFill/>
          </a:ln>
        </p:spPr>
      </p:pic>
      <p:sp>
        <p:nvSpPr>
          <p:cNvPr id="792" name="Google Shape;792;p108"/>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55</a:t>
            </a:fld>
            <a:endParaRPr sz="11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pic>
        <p:nvPicPr>
          <p:cNvPr id="798" name="Google Shape;798;p109" descr="Screenshot of 2021-22 “Student Income from Work” view. " title="2021-22 “Student Income from Work” view"/>
          <p:cNvPicPr preferRelativeResize="0"/>
          <p:nvPr/>
        </p:nvPicPr>
        <p:blipFill rotWithShape="1">
          <a:blip r:embed="rId3">
            <a:alphaModFix/>
          </a:blip>
          <a:srcRect/>
          <a:stretch/>
        </p:blipFill>
        <p:spPr>
          <a:xfrm>
            <a:off x="2558255" y="529543"/>
            <a:ext cx="4072832" cy="2388756"/>
          </a:xfrm>
          <a:prstGeom prst="rect">
            <a:avLst/>
          </a:prstGeom>
          <a:noFill/>
          <a:ln>
            <a:noFill/>
          </a:ln>
        </p:spPr>
      </p:pic>
      <p:sp>
        <p:nvSpPr>
          <p:cNvPr id="799" name="Google Shape;799;p109"/>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56</a:t>
            </a:fld>
            <a:endParaRPr sz="11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pic>
        <p:nvPicPr>
          <p:cNvPr id="805" name="Google Shape;805;p110" descr="Screenshot of 2021-22 “Student Additional IRS Info” view. " title="2021-22 “Student Additional IRS Info” view"/>
          <p:cNvPicPr preferRelativeResize="0"/>
          <p:nvPr/>
        </p:nvPicPr>
        <p:blipFill rotWithShape="1">
          <a:blip r:embed="rId3">
            <a:alphaModFix/>
          </a:blip>
          <a:srcRect/>
          <a:stretch/>
        </p:blipFill>
        <p:spPr>
          <a:xfrm>
            <a:off x="2499889" y="520861"/>
            <a:ext cx="4099784" cy="2426619"/>
          </a:xfrm>
          <a:prstGeom prst="rect">
            <a:avLst/>
          </a:prstGeom>
          <a:noFill/>
          <a:ln>
            <a:noFill/>
          </a:ln>
        </p:spPr>
      </p:pic>
      <p:sp>
        <p:nvSpPr>
          <p:cNvPr id="806" name="Google Shape;806;p110"/>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57</a:t>
            </a:fld>
            <a:endParaRPr sz="11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pic>
        <p:nvPicPr>
          <p:cNvPr id="812" name="Google Shape;812;p111" descr="Screenshot of 2021-22 “Student Questions for Tax Filers Only” view. " title="2021-22 “Student Questions for Tax Filers Only” view"/>
          <p:cNvPicPr preferRelativeResize="0"/>
          <p:nvPr/>
        </p:nvPicPr>
        <p:blipFill rotWithShape="1">
          <a:blip r:embed="rId3">
            <a:alphaModFix/>
          </a:blip>
          <a:srcRect/>
          <a:stretch/>
        </p:blipFill>
        <p:spPr>
          <a:xfrm>
            <a:off x="2749326" y="518939"/>
            <a:ext cx="3645349" cy="4567242"/>
          </a:xfrm>
          <a:prstGeom prst="rect">
            <a:avLst/>
          </a:prstGeom>
          <a:noFill/>
          <a:ln>
            <a:noFill/>
          </a:ln>
        </p:spPr>
      </p:pic>
      <p:sp>
        <p:nvSpPr>
          <p:cNvPr id="813" name="Google Shape;813;p111"/>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58</a:t>
            </a:fld>
            <a:endParaRPr sz="11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pic>
        <p:nvPicPr>
          <p:cNvPr id="819" name="Google Shape;819;p112" descr="Screenshot of 2021-22 “Student Additional Financial Info” view. " title="2021-22 “Student Additional Financial Info” view"/>
          <p:cNvPicPr preferRelativeResize="0"/>
          <p:nvPr/>
        </p:nvPicPr>
        <p:blipFill rotWithShape="1">
          <a:blip r:embed="rId3">
            <a:alphaModFix/>
          </a:blip>
          <a:srcRect/>
          <a:stretch/>
        </p:blipFill>
        <p:spPr>
          <a:xfrm>
            <a:off x="2528926" y="510524"/>
            <a:ext cx="4103368" cy="3645920"/>
          </a:xfrm>
          <a:prstGeom prst="rect">
            <a:avLst/>
          </a:prstGeom>
          <a:noFill/>
          <a:ln>
            <a:noFill/>
          </a:ln>
        </p:spPr>
      </p:pic>
      <p:sp>
        <p:nvSpPr>
          <p:cNvPr id="820" name="Google Shape;820;p112"/>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59</a:t>
            </a:fld>
            <a:endParaRPr sz="11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9"/>
          <p:cNvSpPr txBox="1"/>
          <p:nvPr/>
        </p:nvSpPr>
        <p:spPr>
          <a:xfrm>
            <a:off x="228600" y="742951"/>
            <a:ext cx="8686800" cy="388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0" marR="0" lvl="0" indent="0" algn="l" rtl="0">
              <a:spcBef>
                <a:spcPts val="800"/>
              </a:spcBef>
              <a:spcAft>
                <a:spcPts val="0"/>
              </a:spcAft>
              <a:buClr>
                <a:srgbClr val="103C53"/>
              </a:buClr>
              <a:buSzPts val="4000"/>
              <a:buFont typeface="Arial"/>
              <a:buNone/>
            </a:pPr>
            <a:r>
              <a:rPr lang="en" sz="4000" b="0" i="0" u="none" strike="noStrike" cap="none">
                <a:solidFill>
                  <a:srgbClr val="103C53"/>
                </a:solidFill>
                <a:latin typeface="Arial"/>
                <a:ea typeface="Arial"/>
                <a:cs typeface="Arial"/>
                <a:sym typeface="Arial"/>
              </a:rPr>
              <a:t>Home view</a:t>
            </a:r>
            <a:endParaRPr sz="1100"/>
          </a:p>
          <a:p>
            <a:pPr marL="254000" marR="0" lvl="0" indent="-50800" algn="l" rtl="0">
              <a:spcBef>
                <a:spcPts val="60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p:txBody>
      </p:sp>
      <p:sp>
        <p:nvSpPr>
          <p:cNvPr id="448" name="Google Shape;448;p59"/>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6</a:t>
            </a:fld>
            <a:endParaRPr sz="11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pic>
        <p:nvPicPr>
          <p:cNvPr id="826" name="Google Shape;826;p113" descr="Screenshot of 2021-22 “Student Untaxed Income” view. " title="2021-22 “Student Untaxed Income” view"/>
          <p:cNvPicPr preferRelativeResize="0"/>
          <p:nvPr/>
        </p:nvPicPr>
        <p:blipFill rotWithShape="1">
          <a:blip r:embed="rId3">
            <a:alphaModFix/>
          </a:blip>
          <a:srcRect/>
          <a:stretch/>
        </p:blipFill>
        <p:spPr>
          <a:xfrm>
            <a:off x="2806112" y="522100"/>
            <a:ext cx="3531778" cy="4502501"/>
          </a:xfrm>
          <a:prstGeom prst="rect">
            <a:avLst/>
          </a:prstGeom>
          <a:noFill/>
          <a:ln>
            <a:noFill/>
          </a:ln>
        </p:spPr>
      </p:pic>
      <p:sp>
        <p:nvSpPr>
          <p:cNvPr id="827" name="Google Shape;827;p113"/>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60</a:t>
            </a:fld>
            <a:endParaRPr sz="11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pic>
        <p:nvPicPr>
          <p:cNvPr id="833" name="Google Shape;833;p114" descr="Screenshot of 2021-22 “Student Assets” view. " title="2021-22 “Student Assets” view"/>
          <p:cNvPicPr preferRelativeResize="0"/>
          <p:nvPr/>
        </p:nvPicPr>
        <p:blipFill rotWithShape="1">
          <a:blip r:embed="rId3">
            <a:alphaModFix/>
          </a:blip>
          <a:srcRect/>
          <a:stretch/>
        </p:blipFill>
        <p:spPr>
          <a:xfrm>
            <a:off x="2543663" y="523305"/>
            <a:ext cx="4066282" cy="3131037"/>
          </a:xfrm>
          <a:prstGeom prst="rect">
            <a:avLst/>
          </a:prstGeom>
          <a:noFill/>
          <a:ln>
            <a:noFill/>
          </a:ln>
        </p:spPr>
      </p:pic>
      <p:sp>
        <p:nvSpPr>
          <p:cNvPr id="834" name="Google Shape;834;p114"/>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61</a:t>
            </a:fld>
            <a:endParaRPr sz="11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pic>
        <p:nvPicPr>
          <p:cNvPr id="840" name="Google Shape;840;p115" descr="Screenshot of 2021-22 “Preparer Info” view. " title="2021-22 “Preparer Info” view"/>
          <p:cNvPicPr preferRelativeResize="0"/>
          <p:nvPr/>
        </p:nvPicPr>
        <p:blipFill rotWithShape="1">
          <a:blip r:embed="rId3">
            <a:alphaModFix/>
          </a:blip>
          <a:srcRect/>
          <a:stretch/>
        </p:blipFill>
        <p:spPr>
          <a:xfrm>
            <a:off x="2508814" y="523690"/>
            <a:ext cx="4086540" cy="2574521"/>
          </a:xfrm>
          <a:prstGeom prst="rect">
            <a:avLst/>
          </a:prstGeom>
          <a:noFill/>
          <a:ln>
            <a:noFill/>
          </a:ln>
        </p:spPr>
      </p:pic>
      <p:sp>
        <p:nvSpPr>
          <p:cNvPr id="841" name="Google Shape;841;p115"/>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62</a:t>
            </a:fld>
            <a:endParaRPr sz="11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grpSp>
        <p:nvGrpSpPr>
          <p:cNvPr id="847" name="Google Shape;847;p116" descr="Screenshot of 2021-22 “FAFSA Summary” view – Student Demographics and School Selection." title="2021-22 “FAFSA Summary” view – Student Demographics and School Selection"/>
          <p:cNvGrpSpPr/>
          <p:nvPr/>
        </p:nvGrpSpPr>
        <p:grpSpPr>
          <a:xfrm>
            <a:off x="1193981" y="509794"/>
            <a:ext cx="6747988" cy="3896835"/>
            <a:chOff x="1591974" y="679726"/>
            <a:chExt cx="8997317" cy="5195780"/>
          </a:xfrm>
        </p:grpSpPr>
        <p:pic>
          <p:nvPicPr>
            <p:cNvPr id="848" name="Google Shape;848;p116" descr="Screenshot of 2021-22 “FAFSA Summary” view – Student Demographics and School Selection.&#10;" title="2021-22 “FAFSA Summary” view – Student Demographics and School Selection"/>
            <p:cNvPicPr preferRelativeResize="0"/>
            <p:nvPr/>
          </p:nvPicPr>
          <p:blipFill rotWithShape="1">
            <a:blip r:embed="rId3">
              <a:alphaModFix/>
            </a:blip>
            <a:srcRect/>
            <a:stretch/>
          </p:blipFill>
          <p:spPr>
            <a:xfrm>
              <a:off x="1591974" y="679726"/>
              <a:ext cx="3580553" cy="5195780"/>
            </a:xfrm>
            <a:prstGeom prst="rect">
              <a:avLst/>
            </a:prstGeom>
            <a:noFill/>
            <a:ln>
              <a:noFill/>
            </a:ln>
          </p:spPr>
        </p:pic>
        <p:pic>
          <p:nvPicPr>
            <p:cNvPr id="849" name="Google Shape;849;p116" descr="Screenshot of 2021-22 “FAFSA Summary” view – Student Demographics and School Selection." title="2021-22 “FAFSA Summary” view – Student Demographics and School Selection continued"/>
            <p:cNvPicPr preferRelativeResize="0"/>
            <p:nvPr/>
          </p:nvPicPr>
          <p:blipFill rotWithShape="1">
            <a:blip r:embed="rId4">
              <a:alphaModFix/>
            </a:blip>
            <a:srcRect/>
            <a:stretch/>
          </p:blipFill>
          <p:spPr>
            <a:xfrm>
              <a:off x="7025605" y="679726"/>
              <a:ext cx="3563686" cy="4379374"/>
            </a:xfrm>
            <a:prstGeom prst="rect">
              <a:avLst/>
            </a:prstGeom>
            <a:noFill/>
            <a:ln>
              <a:noFill/>
            </a:ln>
          </p:spPr>
        </p:pic>
      </p:grpSp>
      <p:sp>
        <p:nvSpPr>
          <p:cNvPr id="850" name="Google Shape;850;p116"/>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63</a:t>
            </a:fld>
            <a:endParaRPr sz="11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grpSp>
        <p:nvGrpSpPr>
          <p:cNvPr id="856" name="Google Shape;856;p117" descr="Screenshot of 2021-22 “FAFSA Summary” view continued – Dependency Status, Parent Demographics and Parent Financials." title="2021-22 “FAFSA Summary” view continued – Dependency Status, Parent Demographics and Parent Financials"/>
          <p:cNvGrpSpPr/>
          <p:nvPr/>
        </p:nvGrpSpPr>
        <p:grpSpPr>
          <a:xfrm>
            <a:off x="1164798" y="548995"/>
            <a:ext cx="6824815" cy="3911594"/>
            <a:chOff x="1553064" y="731994"/>
            <a:chExt cx="9099753" cy="5215459"/>
          </a:xfrm>
        </p:grpSpPr>
        <p:pic>
          <p:nvPicPr>
            <p:cNvPr id="857" name="Google Shape;857;p117" descr="Screenshot of 2021-22 “FAFSA Summary” view continued – Dependency Status, Parent Demographics and Parent Financials." title="2021-22 “FAFSA Summary” view continued – Dependency Status, Parent Demographics and Parent Financials"/>
            <p:cNvPicPr preferRelativeResize="0"/>
            <p:nvPr/>
          </p:nvPicPr>
          <p:blipFill rotWithShape="1">
            <a:blip r:embed="rId3">
              <a:alphaModFix/>
            </a:blip>
            <a:srcRect/>
            <a:stretch/>
          </p:blipFill>
          <p:spPr>
            <a:xfrm>
              <a:off x="1553064" y="731994"/>
              <a:ext cx="3583140" cy="5215459"/>
            </a:xfrm>
            <a:prstGeom prst="rect">
              <a:avLst/>
            </a:prstGeom>
            <a:noFill/>
            <a:ln>
              <a:noFill/>
            </a:ln>
          </p:spPr>
        </p:pic>
        <p:pic>
          <p:nvPicPr>
            <p:cNvPr id="858" name="Google Shape;858;p117" descr="Screenshot of 2021-22 “FAFSA Summary” view continued – Dependency Status, Parent Demographics and Parent Financials." title="2021-22 “FAFSA Summary” view continued – Dependency Status, Parent Demographics and Parent Financials continued"/>
            <p:cNvPicPr preferRelativeResize="0"/>
            <p:nvPr/>
          </p:nvPicPr>
          <p:blipFill rotWithShape="1">
            <a:blip r:embed="rId4">
              <a:alphaModFix/>
            </a:blip>
            <a:srcRect/>
            <a:stretch/>
          </p:blipFill>
          <p:spPr>
            <a:xfrm>
              <a:off x="7104977" y="731994"/>
              <a:ext cx="3547840" cy="5026780"/>
            </a:xfrm>
            <a:prstGeom prst="rect">
              <a:avLst/>
            </a:prstGeom>
            <a:noFill/>
            <a:ln>
              <a:noFill/>
            </a:ln>
          </p:spPr>
        </p:pic>
      </p:grpSp>
      <p:sp>
        <p:nvSpPr>
          <p:cNvPr id="859" name="Google Shape;859;p117"/>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64</a:t>
            </a:fld>
            <a:endParaRPr sz="11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grpSp>
        <p:nvGrpSpPr>
          <p:cNvPr id="865" name="Google Shape;865;p118" descr="Screenshot of 2021-22 “FAFSA Summary” view continued– Parent Financials Continued, Student Financials, Sign &amp; Submit." title="2021-22 “FAFSA Summary” view continued– Parent Financials Continued, Student Financials, Sign &amp; Submit"/>
          <p:cNvGrpSpPr/>
          <p:nvPr/>
        </p:nvGrpSpPr>
        <p:grpSpPr>
          <a:xfrm>
            <a:off x="1179389" y="560091"/>
            <a:ext cx="6760781" cy="3773582"/>
            <a:chOff x="1572519" y="746788"/>
            <a:chExt cx="9014375" cy="5031442"/>
          </a:xfrm>
        </p:grpSpPr>
        <p:pic>
          <p:nvPicPr>
            <p:cNvPr id="866" name="Google Shape;866;p118" descr="Screenshot of 2021-22 “FAFSA Summary” view continued– Parent Financials Continued, Student Financials, Sign &amp; Submit." title="2021-22 “FAFSA Summary” view continued– Parent Financials Continued, Student Financials, Sign &amp; Submit"/>
            <p:cNvPicPr preferRelativeResize="0"/>
            <p:nvPr/>
          </p:nvPicPr>
          <p:blipFill rotWithShape="1">
            <a:blip r:embed="rId3">
              <a:alphaModFix/>
            </a:blip>
            <a:srcRect/>
            <a:stretch/>
          </p:blipFill>
          <p:spPr>
            <a:xfrm>
              <a:off x="1572519" y="746788"/>
              <a:ext cx="3588192" cy="5031442"/>
            </a:xfrm>
            <a:prstGeom prst="rect">
              <a:avLst/>
            </a:prstGeom>
            <a:noFill/>
            <a:ln>
              <a:noFill/>
            </a:ln>
          </p:spPr>
        </p:pic>
        <p:pic>
          <p:nvPicPr>
            <p:cNvPr id="867" name="Google Shape;867;p118" descr="Screenshot of 2021-22 “FAFSA Summary” view continued– Parent Financials Continued, Student Financials, Sign &amp; Submit." title="2021-22 “FAFSA Summary” view continued– Parent Financials Continued, Student Financials, Sign &amp; Submit continued"/>
            <p:cNvPicPr preferRelativeResize="0"/>
            <p:nvPr/>
          </p:nvPicPr>
          <p:blipFill rotWithShape="1">
            <a:blip r:embed="rId4">
              <a:alphaModFix/>
            </a:blip>
            <a:srcRect/>
            <a:stretch/>
          </p:blipFill>
          <p:spPr>
            <a:xfrm>
              <a:off x="7072778" y="746788"/>
              <a:ext cx="3514116" cy="4583969"/>
            </a:xfrm>
            <a:prstGeom prst="rect">
              <a:avLst/>
            </a:prstGeom>
            <a:noFill/>
            <a:ln>
              <a:noFill/>
            </a:ln>
          </p:spPr>
        </p:pic>
      </p:grpSp>
      <p:sp>
        <p:nvSpPr>
          <p:cNvPr id="868" name="Google Shape;868;p118"/>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65</a:t>
            </a:fld>
            <a:endParaRPr sz="11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874" name="Google Shape;874;p119" descr="Screenshot of 2021-22 “Signature Status” view." title="2021-22 “Signature Status” view"/>
          <p:cNvPicPr preferRelativeResize="0"/>
          <p:nvPr/>
        </p:nvPicPr>
        <p:blipFill rotWithShape="1">
          <a:blip r:embed="rId3">
            <a:alphaModFix/>
          </a:blip>
          <a:srcRect/>
          <a:stretch/>
        </p:blipFill>
        <p:spPr>
          <a:xfrm>
            <a:off x="2532488" y="528667"/>
            <a:ext cx="4099805" cy="3717156"/>
          </a:xfrm>
          <a:prstGeom prst="rect">
            <a:avLst/>
          </a:prstGeom>
          <a:noFill/>
          <a:ln>
            <a:noFill/>
          </a:ln>
        </p:spPr>
      </p:pic>
      <p:sp>
        <p:nvSpPr>
          <p:cNvPr id="875" name="Google Shape;875;p119"/>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66</a:t>
            </a:fld>
            <a:endParaRPr sz="11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Google Shape;881;p120" descr="Screenshot of 2021-22 “Agreement of Terms” student view. &#10;&#10;This is where the applicant acknowledges the Certification Statement. " title="2021-22 “Agreement of Terms” student view"/>
          <p:cNvPicPr preferRelativeResize="0"/>
          <p:nvPr/>
        </p:nvPicPr>
        <p:blipFill rotWithShape="1">
          <a:blip r:embed="rId3">
            <a:alphaModFix/>
          </a:blip>
          <a:srcRect/>
          <a:stretch/>
        </p:blipFill>
        <p:spPr>
          <a:xfrm>
            <a:off x="2531933" y="530258"/>
            <a:ext cx="4074318" cy="3395264"/>
          </a:xfrm>
          <a:prstGeom prst="rect">
            <a:avLst/>
          </a:prstGeom>
          <a:noFill/>
          <a:ln>
            <a:noFill/>
          </a:ln>
        </p:spPr>
      </p:pic>
      <p:sp>
        <p:nvSpPr>
          <p:cNvPr id="882" name="Google Shape;882;p120"/>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67</a:t>
            </a:fld>
            <a:endParaRPr sz="11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pic>
        <p:nvPicPr>
          <p:cNvPr id="888" name="Google Shape;888;p121" descr="Screenshot of 2021-22 “Signature Options” view." title="2021-22 “Signature Options” view"/>
          <p:cNvPicPr preferRelativeResize="0"/>
          <p:nvPr/>
        </p:nvPicPr>
        <p:blipFill rotWithShape="1">
          <a:blip r:embed="rId3">
            <a:alphaModFix/>
          </a:blip>
          <a:srcRect/>
          <a:stretch/>
        </p:blipFill>
        <p:spPr>
          <a:xfrm>
            <a:off x="2515056" y="533914"/>
            <a:ext cx="4108557" cy="3014148"/>
          </a:xfrm>
          <a:prstGeom prst="rect">
            <a:avLst/>
          </a:prstGeom>
          <a:noFill/>
          <a:ln>
            <a:noFill/>
          </a:ln>
        </p:spPr>
      </p:pic>
      <p:sp>
        <p:nvSpPr>
          <p:cNvPr id="889" name="Google Shape;889;p121"/>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68</a:t>
            </a:fld>
            <a:endParaRPr sz="11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pic>
        <p:nvPicPr>
          <p:cNvPr id="895" name="Google Shape;895;p122" descr="Screenshot of 2021-22 “Signature Status” view.&#10;&#10;Applicant signature accepted, and now the parent will need to sign." title="2021-22 “Signature Status” view"/>
          <p:cNvPicPr preferRelativeResize="0"/>
          <p:nvPr/>
        </p:nvPicPr>
        <p:blipFill rotWithShape="1">
          <a:blip r:embed="rId3">
            <a:alphaModFix/>
          </a:blip>
          <a:srcRect/>
          <a:stretch/>
        </p:blipFill>
        <p:spPr>
          <a:xfrm>
            <a:off x="2524268" y="543278"/>
            <a:ext cx="4095463" cy="3747349"/>
          </a:xfrm>
          <a:prstGeom prst="rect">
            <a:avLst/>
          </a:prstGeom>
          <a:noFill/>
          <a:ln>
            <a:noFill/>
          </a:ln>
        </p:spPr>
      </p:pic>
      <p:sp>
        <p:nvSpPr>
          <p:cNvPr id="896" name="Google Shape;896;p122"/>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69</a:t>
            </a:fld>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60" descr="Screenshot of 2021-22 fafsa.gov home view. &#10;&#10;The fafsa.gov home view features a two-button login option and current announcements, as well as an easy-access tool bar, featuring links to applying for aid and loan information.&#10;" title="2021-22 fafsa.gov home view. "/>
          <p:cNvPicPr preferRelativeResize="0"/>
          <p:nvPr/>
        </p:nvPicPr>
        <p:blipFill rotWithShape="1">
          <a:blip r:embed="rId3">
            <a:alphaModFix/>
          </a:blip>
          <a:srcRect/>
          <a:stretch/>
        </p:blipFill>
        <p:spPr>
          <a:xfrm>
            <a:off x="2514599" y="529936"/>
            <a:ext cx="4109605" cy="2959200"/>
          </a:xfrm>
          <a:prstGeom prst="rect">
            <a:avLst/>
          </a:prstGeom>
          <a:noFill/>
          <a:ln>
            <a:noFill/>
          </a:ln>
        </p:spPr>
      </p:pic>
      <p:sp>
        <p:nvSpPr>
          <p:cNvPr id="455" name="Google Shape;455;p60"/>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7</a:t>
            </a:fld>
            <a:endParaRPr sz="11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pic>
        <p:nvPicPr>
          <p:cNvPr id="902" name="Google Shape;902;p123" descr="Screenshot of 2021-22 “Which Parent Signs” view.&#10;&#10;Allows the user to select which parent will be signing the application.&#10;&#10;The choice between parents is only present if information was provided for two parents.  Otherwise, this view doesn't display.&#10;" title="2021-22 “Which Parent Signs” view"/>
          <p:cNvPicPr preferRelativeResize="0"/>
          <p:nvPr/>
        </p:nvPicPr>
        <p:blipFill rotWithShape="1">
          <a:blip r:embed="rId3">
            <a:alphaModFix/>
          </a:blip>
          <a:srcRect/>
          <a:stretch/>
        </p:blipFill>
        <p:spPr>
          <a:xfrm>
            <a:off x="2567827" y="539646"/>
            <a:ext cx="4008346" cy="3166593"/>
          </a:xfrm>
          <a:prstGeom prst="rect">
            <a:avLst/>
          </a:prstGeom>
          <a:noFill/>
          <a:ln>
            <a:noFill/>
          </a:ln>
        </p:spPr>
      </p:pic>
      <p:sp>
        <p:nvSpPr>
          <p:cNvPr id="903" name="Google Shape;903;p123"/>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70</a:t>
            </a:fld>
            <a:endParaRPr sz="11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pic>
        <p:nvPicPr>
          <p:cNvPr id="909" name="Google Shape;909;p124" descr="Screenshot of 2021-22 “Agreement of Terms” view for parent.&#10;&#10;This is where the parent acknowledges the Certifciation Statement." title="2021-22 “Agreement of Terms” view for parent."/>
          <p:cNvPicPr preferRelativeResize="0"/>
          <p:nvPr/>
        </p:nvPicPr>
        <p:blipFill rotWithShape="1">
          <a:blip r:embed="rId3">
            <a:alphaModFix/>
          </a:blip>
          <a:srcRect/>
          <a:stretch/>
        </p:blipFill>
        <p:spPr>
          <a:xfrm>
            <a:off x="2501364" y="541224"/>
            <a:ext cx="4104886" cy="3413897"/>
          </a:xfrm>
          <a:prstGeom prst="rect">
            <a:avLst/>
          </a:prstGeom>
          <a:noFill/>
          <a:ln>
            <a:noFill/>
          </a:ln>
        </p:spPr>
      </p:pic>
      <p:sp>
        <p:nvSpPr>
          <p:cNvPr id="910" name="Google Shape;910;p124"/>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71</a:t>
            </a:fld>
            <a:endParaRPr sz="11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pic>
        <p:nvPicPr>
          <p:cNvPr id="916" name="Google Shape;916;p125" descr="Screenshot of 2021-22 “Signature Options” view for parent.&#10;&#10;Parent FSA ID and password will not be required if the parent used the IRS DRT." title="2021-22 “Signature Options” view for parent"/>
          <p:cNvPicPr preferRelativeResize="0"/>
          <p:nvPr/>
        </p:nvPicPr>
        <p:blipFill rotWithShape="1">
          <a:blip r:embed="rId3">
            <a:alphaModFix/>
          </a:blip>
          <a:srcRect/>
          <a:stretch/>
        </p:blipFill>
        <p:spPr>
          <a:xfrm>
            <a:off x="2552334" y="518939"/>
            <a:ext cx="4053916" cy="4384986"/>
          </a:xfrm>
          <a:prstGeom prst="rect">
            <a:avLst/>
          </a:prstGeom>
          <a:noFill/>
          <a:ln>
            <a:noFill/>
          </a:ln>
        </p:spPr>
      </p:pic>
      <p:sp>
        <p:nvSpPr>
          <p:cNvPr id="917" name="Google Shape;917;p125"/>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72</a:t>
            </a:fld>
            <a:endParaRPr sz="11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pic>
        <p:nvPicPr>
          <p:cNvPr id="923" name="Google Shape;923;p126" descr="Screenshot of 2021-22 “Signature Options” view for parent continued.&#10;&#10;The parent of the applicant has the option to choose between three different ways of signing the application: Sign Electronically With My FSA ID, Print A Signature Page, or Submit Without Signatures. In this scenario the parent chose to sign the FAFSA form electronically. &#10;" title="2021-22 “Signature Options” view for parent continued"/>
          <p:cNvPicPr preferRelativeResize="0"/>
          <p:nvPr/>
        </p:nvPicPr>
        <p:blipFill rotWithShape="1">
          <a:blip r:embed="rId3">
            <a:alphaModFix/>
          </a:blip>
          <a:srcRect/>
          <a:stretch/>
        </p:blipFill>
        <p:spPr>
          <a:xfrm>
            <a:off x="2776418" y="538222"/>
            <a:ext cx="3573803" cy="4461531"/>
          </a:xfrm>
          <a:prstGeom prst="rect">
            <a:avLst/>
          </a:prstGeom>
          <a:noFill/>
          <a:ln>
            <a:noFill/>
          </a:ln>
        </p:spPr>
      </p:pic>
      <p:sp>
        <p:nvSpPr>
          <p:cNvPr id="924" name="Google Shape;924;p126"/>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73</a:t>
            </a:fld>
            <a:endParaRPr sz="11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pic>
        <p:nvPicPr>
          <p:cNvPr id="930" name="Google Shape;930;p127" descr="Screenshot of 2021-22 “Signature Status” view. &#10;&#10;Shows both applicant and parent signatures have been accepted." title="2021-22 “Signature Status” view"/>
          <p:cNvPicPr preferRelativeResize="0"/>
          <p:nvPr/>
        </p:nvPicPr>
        <p:blipFill rotWithShape="1">
          <a:blip r:embed="rId3">
            <a:alphaModFix/>
          </a:blip>
          <a:srcRect/>
          <a:stretch/>
        </p:blipFill>
        <p:spPr>
          <a:xfrm>
            <a:off x="2514350" y="529405"/>
            <a:ext cx="4110896" cy="3368370"/>
          </a:xfrm>
          <a:prstGeom prst="rect">
            <a:avLst/>
          </a:prstGeom>
          <a:noFill/>
          <a:ln>
            <a:noFill/>
          </a:ln>
        </p:spPr>
      </p:pic>
      <p:sp>
        <p:nvSpPr>
          <p:cNvPr id="931" name="Google Shape;931;p127"/>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74</a:t>
            </a:fld>
            <a:endParaRPr sz="11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grpSp>
        <p:nvGrpSpPr>
          <p:cNvPr id="937" name="Google Shape;937;p128" descr="Screenshot of 2021-22 “Confirmation Page” view.&#10;&#10;Some states provide the option to transfer part of the applicant’s FAFSA information into a state aid application.  &#10;&#10;Parents of applicants are offered the option to transfer the parents’ data into another applicant's new FAFSA form by clicking the blue box saying “Does your brother or sister need to complete a FAFSA?”&#10;&#10;If the applicant leaves the confirmation view before they click this link, they will not be able to return to transfer data to the application of a sibling." title="2021-22 “Confirmation Page” view"/>
          <p:cNvGrpSpPr/>
          <p:nvPr/>
        </p:nvGrpSpPr>
        <p:grpSpPr>
          <a:xfrm>
            <a:off x="1132609" y="516224"/>
            <a:ext cx="6852804" cy="2766929"/>
            <a:chOff x="1510145" y="688299"/>
            <a:chExt cx="9137073" cy="3689239"/>
          </a:xfrm>
        </p:grpSpPr>
        <p:pic>
          <p:nvPicPr>
            <p:cNvPr id="938" name="Google Shape;938;p128" descr="Screenshot of Top half of 2021-22 “Confirmation Page” view.&#10;&#10;Some states provide the option to transfer part of the applicant’s FAFSA information into a state aid application.  &#10;&#10;Parents of applicants are offered the option to transfer the parents’ data into another applicant's new FAFSA form by clicking the blue box saying “Does your brother or sister need to complete a FAFSA?”&#10;&#10;If the applicant leaves the confirmation view before they click this link, they will not be able to return to transfer data to the application of a sibling.&#10;" title="Top half of 2021-22 “Confirmation Page” view."/>
            <p:cNvPicPr preferRelativeResize="0"/>
            <p:nvPr/>
          </p:nvPicPr>
          <p:blipFill rotWithShape="1">
            <a:blip r:embed="rId3">
              <a:alphaModFix/>
            </a:blip>
            <a:srcRect/>
            <a:stretch/>
          </p:blipFill>
          <p:spPr>
            <a:xfrm>
              <a:off x="1510145" y="688301"/>
              <a:ext cx="3643746" cy="3675264"/>
            </a:xfrm>
            <a:prstGeom prst="rect">
              <a:avLst/>
            </a:prstGeom>
            <a:noFill/>
            <a:ln>
              <a:noFill/>
            </a:ln>
          </p:spPr>
        </p:pic>
        <p:pic>
          <p:nvPicPr>
            <p:cNvPr id="939" name="Google Shape;939;p128" descr="Bottom Half of 2021-22 “Confirmation Page” view.&#10;&#10;Some states provide the option to transfer part of the applicant’s FAFSA information into a state aid application.  &#10;&#10;Parents of applicants are offered the option to transfer the parents’ data into another applicant's new FAFSA form by clicking the blue box saying “Does your brother or sister need to complete a FAFSA?”&#10;&#10;If the applicant leaves the confirmation view before they click this link, they will not be able to return to transfer data to the application of a sibling.&#10;" title="Bottom Half of 2021-22 “Confirmation Page” view."/>
            <p:cNvPicPr preferRelativeResize="0"/>
            <p:nvPr/>
          </p:nvPicPr>
          <p:blipFill rotWithShape="1">
            <a:blip r:embed="rId4">
              <a:alphaModFix/>
            </a:blip>
            <a:srcRect/>
            <a:stretch/>
          </p:blipFill>
          <p:spPr>
            <a:xfrm>
              <a:off x="6996144" y="688299"/>
              <a:ext cx="3651074" cy="3689239"/>
            </a:xfrm>
            <a:prstGeom prst="rect">
              <a:avLst/>
            </a:prstGeom>
            <a:noFill/>
            <a:ln>
              <a:noFill/>
            </a:ln>
          </p:spPr>
        </p:pic>
      </p:grpSp>
      <p:sp>
        <p:nvSpPr>
          <p:cNvPr id="940" name="Google Shape;940;p128"/>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75</a:t>
            </a:fld>
            <a:endParaRPr sz="11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129"/>
          <p:cNvSpPr txBox="1"/>
          <p:nvPr/>
        </p:nvSpPr>
        <p:spPr>
          <a:xfrm>
            <a:off x="228600" y="742951"/>
            <a:ext cx="8686800" cy="388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0" marR="0" lvl="0" indent="0" algn="l" rtl="0">
              <a:spcBef>
                <a:spcPts val="800"/>
              </a:spcBef>
              <a:spcAft>
                <a:spcPts val="0"/>
              </a:spcAft>
              <a:buClr>
                <a:srgbClr val="103C53"/>
              </a:buClr>
              <a:buSzPts val="4000"/>
              <a:buFont typeface="Arial"/>
              <a:buNone/>
            </a:pPr>
            <a:r>
              <a:rPr lang="en" sz="4000" b="0" i="0" u="none" strike="noStrike" cap="none">
                <a:solidFill>
                  <a:srgbClr val="103C53"/>
                </a:solidFill>
                <a:latin typeface="Arial"/>
                <a:ea typeface="Arial"/>
                <a:cs typeface="Arial"/>
                <a:sym typeface="Arial"/>
              </a:rPr>
              <a:t>Independent Student</a:t>
            </a:r>
            <a:endParaRPr sz="1100"/>
          </a:p>
          <a:p>
            <a:pPr marL="254000" marR="0" lvl="0" indent="-50800" algn="l" rtl="0">
              <a:spcBef>
                <a:spcPts val="60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p:txBody>
      </p:sp>
      <p:sp>
        <p:nvSpPr>
          <p:cNvPr id="947" name="Google Shape;947;p129"/>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76</a:t>
            </a:fld>
            <a:endParaRPr sz="11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pic>
        <p:nvPicPr>
          <p:cNvPr id="953" name="Google Shape;953;p130" descr="Screenshot of 2021-22 “Login” view.&#10;" title="2021-22 “Login” view"/>
          <p:cNvPicPr preferRelativeResize="0"/>
          <p:nvPr/>
        </p:nvPicPr>
        <p:blipFill rotWithShape="1">
          <a:blip r:embed="rId3">
            <a:alphaModFix/>
          </a:blip>
          <a:srcRect/>
          <a:stretch/>
        </p:blipFill>
        <p:spPr>
          <a:xfrm>
            <a:off x="2535545" y="534586"/>
            <a:ext cx="4094176" cy="3609699"/>
          </a:xfrm>
          <a:prstGeom prst="rect">
            <a:avLst/>
          </a:prstGeom>
          <a:noFill/>
          <a:ln>
            <a:noFill/>
          </a:ln>
        </p:spPr>
      </p:pic>
      <p:sp>
        <p:nvSpPr>
          <p:cNvPr id="954" name="Google Shape;954;p130"/>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77</a:t>
            </a:fld>
            <a:endParaRPr sz="11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pic>
        <p:nvPicPr>
          <p:cNvPr id="960" name="Google Shape;960;p131" descr="Screenshot of 2021-22 “Disclaimer” view.&#10;" title="2021-22 “Disclaimer” view"/>
          <p:cNvPicPr preferRelativeResize="0"/>
          <p:nvPr/>
        </p:nvPicPr>
        <p:blipFill rotWithShape="1">
          <a:blip r:embed="rId3">
            <a:alphaModFix/>
          </a:blip>
          <a:srcRect/>
          <a:stretch/>
        </p:blipFill>
        <p:spPr>
          <a:xfrm>
            <a:off x="2521864" y="525953"/>
            <a:ext cx="4101748" cy="3137839"/>
          </a:xfrm>
          <a:prstGeom prst="rect">
            <a:avLst/>
          </a:prstGeom>
          <a:noFill/>
          <a:ln>
            <a:noFill/>
          </a:ln>
        </p:spPr>
      </p:pic>
      <p:sp>
        <p:nvSpPr>
          <p:cNvPr id="961" name="Google Shape;961;p131"/>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78</a:t>
            </a:fld>
            <a:endParaRPr sz="11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pic>
        <p:nvPicPr>
          <p:cNvPr id="967" name="Google Shape;967;p132" descr="Screenshot of 2021-22 “Get Started” view.&#10;&#10;The applicant can view the status of their FSA ID in the FSA ID section of the &quot;Get Started&quot; view." title="2021-22 “Get Started” view."/>
          <p:cNvPicPr preferRelativeResize="0"/>
          <p:nvPr/>
        </p:nvPicPr>
        <p:blipFill rotWithShape="1">
          <a:blip r:embed="rId3">
            <a:alphaModFix/>
          </a:blip>
          <a:srcRect/>
          <a:stretch/>
        </p:blipFill>
        <p:spPr>
          <a:xfrm>
            <a:off x="2541193" y="536173"/>
            <a:ext cx="4114776" cy="4121657"/>
          </a:xfrm>
          <a:prstGeom prst="rect">
            <a:avLst/>
          </a:prstGeom>
          <a:noFill/>
          <a:ln>
            <a:noFill/>
          </a:ln>
        </p:spPr>
      </p:pic>
      <p:sp>
        <p:nvSpPr>
          <p:cNvPr id="968" name="Google Shape;968;p132"/>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79</a:t>
            </a:fld>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61" descr="Screenshot of 2021-22 fafsa.gov home view continued.&#10;&#10;The fafsa.gov home view features a link to student aid deadline search function that is available by state and cycle year.&#10;" title="2021-22 fafsa.gov home view continued."/>
          <p:cNvPicPr preferRelativeResize="0"/>
          <p:nvPr/>
        </p:nvPicPr>
        <p:blipFill rotWithShape="1">
          <a:blip r:embed="rId3">
            <a:alphaModFix/>
          </a:blip>
          <a:srcRect/>
          <a:stretch/>
        </p:blipFill>
        <p:spPr>
          <a:xfrm>
            <a:off x="2530187" y="513932"/>
            <a:ext cx="4109605" cy="2333468"/>
          </a:xfrm>
          <a:prstGeom prst="rect">
            <a:avLst/>
          </a:prstGeom>
          <a:noFill/>
          <a:ln>
            <a:noFill/>
          </a:ln>
        </p:spPr>
      </p:pic>
      <p:sp>
        <p:nvSpPr>
          <p:cNvPr id="462" name="Google Shape;462;p61"/>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8</a:t>
            </a:fld>
            <a:endParaRPr sz="11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pic>
        <p:nvPicPr>
          <p:cNvPr id="974" name="Google Shape;974;p133" descr="Screenshot of 2021-22 “Create a Save Key” view.&#10;&#10;The Save Key allows an applicant to save their FAFSA form and return at a later time to complete and submit the application. The application is saved for 45 days, unless the applicant submits their application for processing prior to that. Additionally, the Save Key provides applicants a way to share access to their FAFSA form or correction if their parent(s) needs to add information or sign it.&#10;" title="2021-22 “Create a Save Key” view"/>
          <p:cNvPicPr preferRelativeResize="0"/>
          <p:nvPr/>
        </p:nvPicPr>
        <p:blipFill rotWithShape="1">
          <a:blip r:embed="rId3">
            <a:alphaModFix/>
          </a:blip>
          <a:srcRect/>
          <a:stretch/>
        </p:blipFill>
        <p:spPr>
          <a:xfrm>
            <a:off x="2541625" y="525320"/>
            <a:ext cx="4110011" cy="2519909"/>
          </a:xfrm>
          <a:prstGeom prst="rect">
            <a:avLst/>
          </a:prstGeom>
          <a:noFill/>
          <a:ln>
            <a:noFill/>
          </a:ln>
        </p:spPr>
      </p:pic>
      <p:sp>
        <p:nvSpPr>
          <p:cNvPr id="975" name="Google Shape;975;p133"/>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80</a:t>
            </a:fld>
            <a:endParaRPr sz="11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981" name="Google Shape;981;p134" descr="Screenshot of 2021-22 “Introduction” view.&#10;&#10;Each topic has accordian functionality that can be expanded and contracted to reveal or conceal additional information." title="2021-22 “Introduction” view"/>
          <p:cNvPicPr preferRelativeResize="0"/>
          <p:nvPr/>
        </p:nvPicPr>
        <p:blipFill rotWithShape="1">
          <a:blip r:embed="rId3">
            <a:alphaModFix/>
          </a:blip>
          <a:srcRect/>
          <a:stretch/>
        </p:blipFill>
        <p:spPr>
          <a:xfrm>
            <a:off x="2506765" y="537087"/>
            <a:ext cx="4109206" cy="3866695"/>
          </a:xfrm>
          <a:prstGeom prst="rect">
            <a:avLst/>
          </a:prstGeom>
          <a:noFill/>
          <a:ln>
            <a:noFill/>
          </a:ln>
        </p:spPr>
      </p:pic>
      <p:sp>
        <p:nvSpPr>
          <p:cNvPr id="982" name="Google Shape;982;p134"/>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81</a:t>
            </a:fld>
            <a:endParaRPr sz="11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pic>
        <p:nvPicPr>
          <p:cNvPr id="988" name="Google Shape;988;p135" descr="Screenshot of 2021-22 “Personal Information for Student” view.&#10;&#10;This is one of multiple views on fafsa.gov that explains that “you” and “your” are referencing the applicant. Other views where this messaging appears include the Search for High School, Student Marital Status, Parent Marital Status, and Student Tax Filing Status.&#10;&#10;The additional box highlighted in green indicates that the application has been successfully saved.&#10;&#10;Note: This is the first view of the Student Demographics section.&#10;&#10;" title="2021-22 “Personal Information for Student” view"/>
          <p:cNvPicPr preferRelativeResize="0"/>
          <p:nvPr/>
        </p:nvPicPr>
        <p:blipFill rotWithShape="1">
          <a:blip r:embed="rId3">
            <a:alphaModFix/>
          </a:blip>
          <a:srcRect/>
          <a:stretch/>
        </p:blipFill>
        <p:spPr>
          <a:xfrm>
            <a:off x="2547638" y="521605"/>
            <a:ext cx="3974295" cy="4547103"/>
          </a:xfrm>
          <a:prstGeom prst="rect">
            <a:avLst/>
          </a:prstGeom>
          <a:noFill/>
          <a:ln>
            <a:noFill/>
          </a:ln>
        </p:spPr>
      </p:pic>
      <p:sp>
        <p:nvSpPr>
          <p:cNvPr id="989" name="Google Shape;989;p135"/>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82</a:t>
            </a:fld>
            <a:endParaRPr sz="11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pic>
        <p:nvPicPr>
          <p:cNvPr id="995" name="Google Shape;995;p136" descr="Screenshot of 2021-22 “Student E-mail and Phone” view. &#10;&#10;Note: While not mandatory, it is beneficial for the applicant to include an e-mail address on the FAFSA form in order to receive important communications about their financial aid." title="2021-22 “Student E-mail and Phone” view"/>
          <p:cNvPicPr preferRelativeResize="0"/>
          <p:nvPr/>
        </p:nvPicPr>
        <p:blipFill rotWithShape="1">
          <a:blip r:embed="rId3">
            <a:alphaModFix/>
          </a:blip>
          <a:srcRect/>
          <a:stretch/>
        </p:blipFill>
        <p:spPr>
          <a:xfrm>
            <a:off x="2524903" y="531327"/>
            <a:ext cx="4094194" cy="3124873"/>
          </a:xfrm>
          <a:prstGeom prst="rect">
            <a:avLst/>
          </a:prstGeom>
          <a:noFill/>
          <a:ln>
            <a:noFill/>
          </a:ln>
        </p:spPr>
      </p:pic>
      <p:sp>
        <p:nvSpPr>
          <p:cNvPr id="996" name="Google Shape;996;p136"/>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83</a:t>
            </a:fld>
            <a:endParaRPr sz="110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7" descr="Screenshot of 2021-22 “Student Address” view. " title="2021-22 “Student Address” view."/>
          <p:cNvPicPr preferRelativeResize="0"/>
          <p:nvPr/>
        </p:nvPicPr>
        <p:blipFill rotWithShape="1">
          <a:blip r:embed="rId3">
            <a:alphaModFix/>
          </a:blip>
          <a:srcRect/>
          <a:stretch/>
        </p:blipFill>
        <p:spPr>
          <a:xfrm>
            <a:off x="2535311" y="549470"/>
            <a:ext cx="4096982" cy="3505381"/>
          </a:xfrm>
          <a:prstGeom prst="rect">
            <a:avLst/>
          </a:prstGeom>
          <a:noFill/>
          <a:ln>
            <a:noFill/>
          </a:ln>
        </p:spPr>
      </p:pic>
      <p:sp>
        <p:nvSpPr>
          <p:cNvPr id="1003" name="Google Shape;1003;p137"/>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84</a:t>
            </a:fld>
            <a:endParaRPr sz="11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pic>
        <p:nvPicPr>
          <p:cNvPr id="1009" name="Google Shape;1009;p138" descr="Screenshot of 2021-22 “Student Residency and Eligibility” view.&#10;&#10;The informational message displays to notify the applicant that they are eligible to transfer their FAFSA information to their participating state aid application. The link will be available on the FAFSA confirmation page.  This message will only display when the applicant indicates a participating state as their state of legal residence.&#10;&#10;Participating states include: Iowa, Minnesota, Mississippi, New York, New Jersey, Pennsylvania, and Vermont.&#10;&#10;" title="2021-22 “Student Residency and Eligibility” view"/>
          <p:cNvPicPr preferRelativeResize="0"/>
          <p:nvPr/>
        </p:nvPicPr>
        <p:blipFill rotWithShape="1">
          <a:blip r:embed="rId3">
            <a:alphaModFix/>
          </a:blip>
          <a:srcRect/>
          <a:stretch/>
        </p:blipFill>
        <p:spPr>
          <a:xfrm>
            <a:off x="2534102" y="530068"/>
            <a:ext cx="4072990" cy="3521860"/>
          </a:xfrm>
          <a:prstGeom prst="rect">
            <a:avLst/>
          </a:prstGeom>
          <a:noFill/>
          <a:ln>
            <a:noFill/>
          </a:ln>
        </p:spPr>
      </p:pic>
      <p:sp>
        <p:nvSpPr>
          <p:cNvPr id="1010" name="Google Shape;1010;p138"/>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85</a:t>
            </a:fld>
            <a:endParaRPr sz="11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pic>
        <p:nvPicPr>
          <p:cNvPr id="1016" name="Google Shape;1016;p139" descr="Screenshot of 2021-22 “Student Education” view." title="2021-22 “Student Education” view"/>
          <p:cNvPicPr preferRelativeResize="0"/>
          <p:nvPr/>
        </p:nvPicPr>
        <p:blipFill rotWithShape="1">
          <a:blip r:embed="rId3">
            <a:alphaModFix/>
          </a:blip>
          <a:srcRect/>
          <a:stretch/>
        </p:blipFill>
        <p:spPr>
          <a:xfrm>
            <a:off x="2537583" y="525011"/>
            <a:ext cx="4068835" cy="3675514"/>
          </a:xfrm>
          <a:prstGeom prst="rect">
            <a:avLst/>
          </a:prstGeom>
          <a:noFill/>
          <a:ln>
            <a:noFill/>
          </a:ln>
        </p:spPr>
      </p:pic>
      <p:sp>
        <p:nvSpPr>
          <p:cNvPr id="1017" name="Google Shape;1017;p139"/>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86</a:t>
            </a:fld>
            <a:endParaRPr sz="11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pic>
        <p:nvPicPr>
          <p:cNvPr id="1023" name="Google Shape;1023;p140" descr="Screenshot of 2021-22 “Student Selective Service” view.&#10;&#10;Note:  The response to this question is used to determine if the applicant needs to register with the Selective Service System (SSS). Most male citizens and male immigrants between the ages of 18–25 must register with the SSS to receive federal student aid. This requirement applies to any person assigned the sex of male at birth. &#10;" title="2021-22 “Student Selective Service” view."/>
          <p:cNvPicPr preferRelativeResize="0"/>
          <p:nvPr/>
        </p:nvPicPr>
        <p:blipFill rotWithShape="1">
          <a:blip r:embed="rId3">
            <a:alphaModFix/>
          </a:blip>
          <a:srcRect/>
          <a:stretch/>
        </p:blipFill>
        <p:spPr>
          <a:xfrm>
            <a:off x="2526614" y="511950"/>
            <a:ext cx="4087199" cy="3270893"/>
          </a:xfrm>
          <a:prstGeom prst="rect">
            <a:avLst/>
          </a:prstGeom>
          <a:noFill/>
          <a:ln>
            <a:noFill/>
          </a:ln>
        </p:spPr>
      </p:pic>
      <p:sp>
        <p:nvSpPr>
          <p:cNvPr id="1024" name="Google Shape;1024;p140"/>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87</a:t>
            </a:fld>
            <a:endParaRPr sz="11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pic>
        <p:nvPicPr>
          <p:cNvPr id="1030" name="Google Shape;1030;p141" descr="Screenshot of 2021-22 “Student Driver’s License” view." title="2021-22 “Student Driver’s License” view"/>
          <p:cNvPicPr preferRelativeResize="0"/>
          <p:nvPr/>
        </p:nvPicPr>
        <p:blipFill rotWithShape="1">
          <a:blip r:embed="rId3">
            <a:alphaModFix/>
          </a:blip>
          <a:srcRect/>
          <a:stretch/>
        </p:blipFill>
        <p:spPr>
          <a:xfrm>
            <a:off x="2540108" y="543589"/>
            <a:ext cx="4063785" cy="2722736"/>
          </a:xfrm>
          <a:prstGeom prst="rect">
            <a:avLst/>
          </a:prstGeom>
          <a:noFill/>
          <a:ln>
            <a:noFill/>
          </a:ln>
        </p:spPr>
      </p:pic>
      <p:sp>
        <p:nvSpPr>
          <p:cNvPr id="1031" name="Google Shape;1031;p141"/>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88</a:t>
            </a:fld>
            <a:endParaRPr sz="11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pic>
        <p:nvPicPr>
          <p:cNvPr id="1037" name="Google Shape;1037;p142" descr="Screenshot of 2021-22 “Student Foster Care and Parent Education Completion” view." title="2021-22 “Student Foster Care and Parent Education Completion” view"/>
          <p:cNvPicPr preferRelativeResize="0"/>
          <p:nvPr/>
        </p:nvPicPr>
        <p:blipFill rotWithShape="1">
          <a:blip r:embed="rId3">
            <a:alphaModFix/>
          </a:blip>
          <a:srcRect/>
          <a:stretch/>
        </p:blipFill>
        <p:spPr>
          <a:xfrm>
            <a:off x="2539547" y="521058"/>
            <a:ext cx="4107435" cy="3043297"/>
          </a:xfrm>
          <a:prstGeom prst="rect">
            <a:avLst/>
          </a:prstGeom>
          <a:noFill/>
          <a:ln>
            <a:noFill/>
          </a:ln>
        </p:spPr>
      </p:pic>
      <p:sp>
        <p:nvSpPr>
          <p:cNvPr id="1038" name="Google Shape;1038;p142"/>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89</a:t>
            </a:fld>
            <a:endParaRPr sz="11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2" descr="Screenshot of 2021-22 fafsa.gov home view continued-2. &#10;&#10;The fafsa.gov home view features three links to help users navigate the financial aid process including completing the form, FAFSA help view, and information on FAFSA renewal.&#10;&#10;Additional Studentaid.gov links are also provided at the bottom of the homepage. &#10;&#10;" title="2021-22 fafsa.gov home view continued-2. "/>
          <p:cNvPicPr preferRelativeResize="0"/>
          <p:nvPr/>
        </p:nvPicPr>
        <p:blipFill rotWithShape="1">
          <a:blip r:embed="rId3">
            <a:alphaModFix/>
          </a:blip>
          <a:srcRect/>
          <a:stretch/>
        </p:blipFill>
        <p:spPr>
          <a:xfrm>
            <a:off x="2524991" y="529937"/>
            <a:ext cx="4111175" cy="3512127"/>
          </a:xfrm>
          <a:prstGeom prst="rect">
            <a:avLst/>
          </a:prstGeom>
          <a:noFill/>
          <a:ln>
            <a:noFill/>
          </a:ln>
        </p:spPr>
      </p:pic>
      <p:sp>
        <p:nvSpPr>
          <p:cNvPr id="469" name="Google Shape;469;p62"/>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9</a:t>
            </a:fld>
            <a:endParaRPr sz="110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pic>
        <p:nvPicPr>
          <p:cNvPr id="1044" name="Google Shape;1044;p143" descr="Screenshot of 2021-22 “Search for High School” view.&#10;&#10;Note: This is the first view of the School Selection section." title="2021-22 “Search for High School” view"/>
          <p:cNvPicPr preferRelativeResize="0"/>
          <p:nvPr/>
        </p:nvPicPr>
        <p:blipFill rotWithShape="1">
          <a:blip r:embed="rId3">
            <a:alphaModFix/>
          </a:blip>
          <a:srcRect/>
          <a:stretch/>
        </p:blipFill>
        <p:spPr>
          <a:xfrm>
            <a:off x="2523560" y="527040"/>
            <a:ext cx="4075615" cy="4238640"/>
          </a:xfrm>
          <a:prstGeom prst="rect">
            <a:avLst/>
          </a:prstGeom>
          <a:noFill/>
          <a:ln>
            <a:noFill/>
          </a:ln>
        </p:spPr>
      </p:pic>
      <p:sp>
        <p:nvSpPr>
          <p:cNvPr id="1045" name="Google Shape;1045;p143"/>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90</a:t>
            </a:fld>
            <a:endParaRPr sz="11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pic>
        <p:nvPicPr>
          <p:cNvPr id="1051" name="Google Shape;1051;p144" descr="Screenshot of 2021-22 “Search for High School Results” view." title="2021-22 “Search for High School Results” view"/>
          <p:cNvPicPr preferRelativeResize="0"/>
          <p:nvPr/>
        </p:nvPicPr>
        <p:blipFill rotWithShape="1">
          <a:blip r:embed="rId3">
            <a:alphaModFix/>
          </a:blip>
          <a:srcRect/>
          <a:stretch/>
        </p:blipFill>
        <p:spPr>
          <a:xfrm>
            <a:off x="2663719" y="509560"/>
            <a:ext cx="3715816" cy="4586379"/>
          </a:xfrm>
          <a:prstGeom prst="rect">
            <a:avLst/>
          </a:prstGeom>
          <a:noFill/>
          <a:ln>
            <a:noFill/>
          </a:ln>
        </p:spPr>
      </p:pic>
      <p:sp>
        <p:nvSpPr>
          <p:cNvPr id="1052" name="Google Shape;1052;p144"/>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91</a:t>
            </a:fld>
            <a:endParaRPr sz="11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pic>
        <p:nvPicPr>
          <p:cNvPr id="1058" name="Google Shape;1058;p145" descr="Screenshot of 2021-22 “Search for Colleges” view.&#10;" title="2021-22 “Search for Colleges” view."/>
          <p:cNvPicPr preferRelativeResize="0"/>
          <p:nvPr/>
        </p:nvPicPr>
        <p:blipFill rotWithShape="1">
          <a:blip r:embed="rId3">
            <a:alphaModFix/>
          </a:blip>
          <a:srcRect/>
          <a:stretch/>
        </p:blipFill>
        <p:spPr>
          <a:xfrm>
            <a:off x="2765930" y="523017"/>
            <a:ext cx="3614088" cy="4530193"/>
          </a:xfrm>
          <a:prstGeom prst="rect">
            <a:avLst/>
          </a:prstGeom>
          <a:noFill/>
          <a:ln>
            <a:noFill/>
          </a:ln>
        </p:spPr>
      </p:pic>
      <p:sp>
        <p:nvSpPr>
          <p:cNvPr id="1059" name="Google Shape;1059;p145"/>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92</a:t>
            </a:fld>
            <a:endParaRPr sz="110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pic>
        <p:nvPicPr>
          <p:cNvPr id="1065" name="Google Shape;1065;p146" descr="Screenshot of 2021-22 “College Search Results” view." title="2021-22 “College Search Results” view"/>
          <p:cNvPicPr preferRelativeResize="0"/>
          <p:nvPr/>
        </p:nvPicPr>
        <p:blipFill rotWithShape="1">
          <a:blip r:embed="rId3">
            <a:alphaModFix/>
          </a:blip>
          <a:srcRect/>
          <a:stretch/>
        </p:blipFill>
        <p:spPr>
          <a:xfrm>
            <a:off x="2733350" y="520861"/>
            <a:ext cx="3623692" cy="4553191"/>
          </a:xfrm>
          <a:prstGeom prst="rect">
            <a:avLst/>
          </a:prstGeom>
          <a:noFill/>
          <a:ln>
            <a:noFill/>
          </a:ln>
        </p:spPr>
      </p:pic>
      <p:sp>
        <p:nvSpPr>
          <p:cNvPr id="1066" name="Google Shape;1066;p146"/>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93</a:t>
            </a:fld>
            <a:endParaRPr sz="11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pic>
        <p:nvPicPr>
          <p:cNvPr id="1072" name="Google Shape;1072;p147" descr="Screenshot of 2021-22 “Selected Colleges and Housing Plans” view." title="2021-22 “Selected Colleges and Housing Plans” view"/>
          <p:cNvPicPr preferRelativeResize="0"/>
          <p:nvPr/>
        </p:nvPicPr>
        <p:blipFill rotWithShape="1">
          <a:blip r:embed="rId3">
            <a:alphaModFix/>
          </a:blip>
          <a:srcRect/>
          <a:stretch/>
        </p:blipFill>
        <p:spPr>
          <a:xfrm>
            <a:off x="2543438" y="518741"/>
            <a:ext cx="4057124" cy="3374175"/>
          </a:xfrm>
          <a:prstGeom prst="rect">
            <a:avLst/>
          </a:prstGeom>
          <a:noFill/>
          <a:ln>
            <a:noFill/>
          </a:ln>
        </p:spPr>
      </p:pic>
      <p:sp>
        <p:nvSpPr>
          <p:cNvPr id="1073" name="Google Shape;1073;p147"/>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94</a:t>
            </a:fld>
            <a:endParaRPr sz="110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pic>
        <p:nvPicPr>
          <p:cNvPr id="1079" name="Google Shape;1079;p148" descr="2021-22 “Student Marital Status” view.&#10;&#10;Note: This is the first view of the Dependency Status section. " title="2021-22 “Student Marital Status” view"/>
          <p:cNvPicPr preferRelativeResize="0"/>
          <p:nvPr/>
        </p:nvPicPr>
        <p:blipFill rotWithShape="1">
          <a:blip r:embed="rId3">
            <a:alphaModFix/>
          </a:blip>
          <a:srcRect/>
          <a:stretch/>
        </p:blipFill>
        <p:spPr>
          <a:xfrm>
            <a:off x="2515617" y="539265"/>
            <a:ext cx="4091503" cy="2762109"/>
          </a:xfrm>
          <a:prstGeom prst="rect">
            <a:avLst/>
          </a:prstGeom>
          <a:noFill/>
          <a:ln>
            <a:noFill/>
          </a:ln>
        </p:spPr>
      </p:pic>
      <p:sp>
        <p:nvSpPr>
          <p:cNvPr id="1080" name="Google Shape;1080;p148"/>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95</a:t>
            </a:fld>
            <a:endParaRPr sz="11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pic>
        <p:nvPicPr>
          <p:cNvPr id="1086" name="Google Shape;1086;p149" descr="Screenshot of 2021-22 “Does Student Have Dependents?” view.&#10;" title="2021-22 “Does Student Have Dependents?” view"/>
          <p:cNvPicPr preferRelativeResize="0"/>
          <p:nvPr/>
        </p:nvPicPr>
        <p:blipFill rotWithShape="1">
          <a:blip r:embed="rId3">
            <a:alphaModFix/>
          </a:blip>
          <a:srcRect/>
          <a:stretch/>
        </p:blipFill>
        <p:spPr>
          <a:xfrm>
            <a:off x="2546184" y="530792"/>
            <a:ext cx="4051633" cy="2712418"/>
          </a:xfrm>
          <a:prstGeom prst="rect">
            <a:avLst/>
          </a:prstGeom>
          <a:noFill/>
          <a:ln>
            <a:noFill/>
          </a:ln>
        </p:spPr>
      </p:pic>
      <p:sp>
        <p:nvSpPr>
          <p:cNvPr id="1087" name="Google Shape;1087;p149"/>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96</a:t>
            </a:fld>
            <a:endParaRPr sz="110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pic>
        <p:nvPicPr>
          <p:cNvPr id="1093" name="Google Shape;1093;p150" descr="Screenshot of 2021-22 “Student Household Info” view.&#10;&#10;Applicants are required to complete the household size worksheet in an effort to get more accurate information about the number in the applicant’s household and the number of those in the household who are in college. Some information will be prefilled, based on responses provided previously within the FAFSA form. The system tallies the totals as the applicant completes the worksheet to ensure that there are no mathematical errors.&#10;" title="2021-22 “Student Household Info” view"/>
          <p:cNvPicPr preferRelativeResize="0"/>
          <p:nvPr/>
        </p:nvPicPr>
        <p:blipFill rotWithShape="1">
          <a:blip r:embed="rId3">
            <a:alphaModFix/>
          </a:blip>
          <a:srcRect/>
          <a:stretch/>
        </p:blipFill>
        <p:spPr>
          <a:xfrm>
            <a:off x="2537670" y="530816"/>
            <a:ext cx="4068660" cy="4234865"/>
          </a:xfrm>
          <a:prstGeom prst="rect">
            <a:avLst/>
          </a:prstGeom>
          <a:noFill/>
          <a:ln>
            <a:noFill/>
          </a:ln>
        </p:spPr>
      </p:pic>
      <p:sp>
        <p:nvSpPr>
          <p:cNvPr id="1094" name="Google Shape;1094;p150"/>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97</a:t>
            </a:fld>
            <a:endParaRPr sz="110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pic>
        <p:nvPicPr>
          <p:cNvPr id="1100" name="Google Shape;1100;p151" descr="Screenshot of 2021-22 “Independent Student” view.  &#10;&#10;This view only displays if it has been determined that the applicant is considered to be independent. Generally independent applicants have the choice of whether or not to answer questions about their parents; however, some health professions or law schools may require parent information.&#10;" title="2021-22 “Independent Student” view"/>
          <p:cNvPicPr preferRelativeResize="0"/>
          <p:nvPr/>
        </p:nvPicPr>
        <p:blipFill rotWithShape="1">
          <a:blip r:embed="rId3">
            <a:alphaModFix/>
          </a:blip>
          <a:srcRect/>
          <a:stretch/>
        </p:blipFill>
        <p:spPr>
          <a:xfrm>
            <a:off x="2537822" y="533336"/>
            <a:ext cx="4068357" cy="2811356"/>
          </a:xfrm>
          <a:prstGeom prst="rect">
            <a:avLst/>
          </a:prstGeom>
          <a:noFill/>
          <a:ln>
            <a:noFill/>
          </a:ln>
        </p:spPr>
      </p:pic>
      <p:sp>
        <p:nvSpPr>
          <p:cNvPr id="1101" name="Google Shape;1101;p151"/>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98</a:t>
            </a:fld>
            <a:endParaRPr sz="110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pic>
        <p:nvPicPr>
          <p:cNvPr id="1107" name="Google Shape;1107;p152" descr="Screenshot of 2021-22 “Student Tax Filing Status” view.  &#10;&#10;Note: This is the first view of Student Financials section.&#10;&#10;Parent Demographics and Financials have been skipped because the applicant is independent and chose to skip them.&#10;" title="2021-22 “Student Tax Filing Status” view"/>
          <p:cNvPicPr preferRelativeResize="0"/>
          <p:nvPr/>
        </p:nvPicPr>
        <p:blipFill rotWithShape="1">
          <a:blip r:embed="rId3">
            <a:alphaModFix/>
          </a:blip>
          <a:srcRect/>
          <a:stretch/>
        </p:blipFill>
        <p:spPr>
          <a:xfrm>
            <a:off x="2786288" y="547247"/>
            <a:ext cx="3519336" cy="4596253"/>
          </a:xfrm>
          <a:prstGeom prst="rect">
            <a:avLst/>
          </a:prstGeom>
          <a:noFill/>
          <a:ln>
            <a:noFill/>
          </a:ln>
        </p:spPr>
      </p:pic>
      <p:sp>
        <p:nvSpPr>
          <p:cNvPr id="1108" name="Google Shape;1108;p152"/>
          <p:cNvSpPr txBox="1">
            <a:spLocks noGrp="1"/>
          </p:cNvSpPr>
          <p:nvPr>
            <p:ph type="sldNum" idx="12"/>
          </p:nvPr>
        </p:nvSpPr>
        <p:spPr>
          <a:xfrm>
            <a:off x="8780363" y="4765680"/>
            <a:ext cx="299738" cy="234073"/>
          </a:xfrm>
          <a:prstGeom prst="rect">
            <a:avLst/>
          </a:prstGeom>
          <a:noFill/>
          <a:ln>
            <a:noFill/>
          </a:ln>
        </p:spPr>
        <p:txBody>
          <a:bodyPr spcFirstLastPara="1" wrap="square" lIns="0" tIns="0" rIns="68575" bIns="34275" anchor="t" anchorCtr="0">
            <a:noAutofit/>
          </a:bodyPr>
          <a:lstStyle/>
          <a:p>
            <a:pPr marL="0" lvl="0" indent="0" algn="l" rtl="0">
              <a:spcBef>
                <a:spcPts val="0"/>
              </a:spcBef>
              <a:spcAft>
                <a:spcPts val="0"/>
              </a:spcAft>
              <a:buNone/>
            </a:pPr>
            <a:fld id="{00000000-1234-1234-1234-123412341234}" type="slidenum">
              <a:rPr lang="en" sz="1100"/>
              <a:t>99</a:t>
            </a:fld>
            <a:endParaRPr sz="11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5790</Words>
  <Application>Microsoft Office PowerPoint</Application>
  <PresentationFormat>On-screen Show (16:9)</PresentationFormat>
  <Paragraphs>938</Paragraphs>
  <Slides>200</Slides>
  <Notes>200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200</vt:i4>
      </vt:variant>
    </vt:vector>
  </HeadingPairs>
  <TitlesOfParts>
    <vt:vector size="206" baseType="lpstr">
      <vt:lpstr>Arial</vt:lpstr>
      <vt:lpstr>Cambria</vt:lpstr>
      <vt:lpstr>Oswald</vt:lpstr>
      <vt:lpstr>Calibri</vt:lpstr>
      <vt:lpstr>Simple Light</vt:lpstr>
      <vt:lpstr>Office Theme</vt:lpstr>
      <vt:lpstr>2021-22 fafsa.gov preview presentation</vt:lpstr>
      <vt:lpstr>TOPICS</vt:lpstr>
      <vt:lpstr>OVERVIEW</vt:lpstr>
      <vt:lpstr>OVERVIEW (CONTINUED, PART 1)</vt:lpstr>
      <vt:lpstr>OVERVIEW (CONTINUED, PART 2)</vt:lpstr>
      <vt:lpstr>PowerPoint Presentation</vt:lpstr>
      <vt:lpstr>PowerPoint Presentation</vt:lpstr>
      <vt:lpstr>PowerPoint Presentation</vt:lpstr>
      <vt:lpstr>PowerPoint Presentation</vt:lpstr>
      <vt:lpstr>PowerPoint Presentation</vt:lpstr>
      <vt:lpstr>PowerPoint Presentation</vt:lpstr>
      <vt:lpstr>LOGIN – I AM THE STUDENT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FAFSA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2021-22 fafsa.gov preview presentation</dc:title>
  <dc:creator>Monica Countryman</dc:creator>
  <cp:lastModifiedBy>Monica Countryman</cp:lastModifiedBy>
  <cp:revision>1</cp:revision>
  <dcterms:modified xsi:type="dcterms:W3CDTF">2020-10-23T17:16:22Z</dcterms:modified>
</cp:coreProperties>
</file>